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să-Ţi mulţumesc</a:t>
            </a:r>
            <a:br/>
            <a:r>
              <a:t>Pentru tot ce mi-ai dăruit?</a:t>
            </a:r>
            <a:br/>
            <a:r>
              <a:t>Eu n-am meritat</a:t>
            </a:r>
            <a:br/>
            <a:r>
              <a:t>Să mă iubeşti atât de mult;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 cerul n-ar putea sa spună</a:t>
            </a:r>
            <a:br/>
            <a:r>
              <a:t>Deplin recunoştinţa mea,</a:t>
            </a:r>
            <a:br/>
            <a:r>
              <a:t>Căci tot ce am</a:t>
            </a:r>
            <a:br/>
            <a:r>
              <a:t>si ce voi fi de-a pururi</a:t>
            </a:r>
            <a:br/>
            <a:r>
              <a:t>E harul Tău divin!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Slăvit fii, o, Doamne!</a:t>
            </a:r>
            <a:br/>
            <a:r>
              <a:t>Slăvit fii, o, Doamne!</a:t>
            </a:r>
            <a:br/>
            <a:r>
              <a:t>Slăvit fii, o, Doamne!</a:t>
            </a:r>
            <a:br/>
            <a:r>
              <a:t>Şi-n veci glorificat!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 spălat al Tău sânge</a:t>
            </a:r>
            <a:br/>
            <a:r>
              <a:t>Şi voinţa-mi se frânge;</a:t>
            </a:r>
            <a:br/>
            <a:r>
              <a:t>Slăvit fii, o, Doamne,</a:t>
            </a:r>
            <a:br/>
            <a:r>
              <a:t>Şi-n veci glorificat!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Aş vrea să-Ţi fiu pe plac</a:t>
            </a:r>
            <a:br/>
            <a:r>
              <a:t>Cu viaţa mea, cu tot ce am.</a:t>
            </a:r>
            <a:br/>
            <a:r>
              <a:t>Şi gândul meu, ruga mea</a:t>
            </a:r>
            <a:br/>
            <a:r>
              <a:t>Să înalţ mereu spre Golgota!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 spălat al Tău sânge</a:t>
            </a:r>
            <a:br/>
            <a:r>
              <a:t>Şi voinţa-mi se frânge;</a:t>
            </a:r>
            <a:br/>
            <a:r>
              <a:t>Slăvit fii, o, Doamne,</a:t>
            </a:r>
            <a:br/>
            <a:r>
              <a:t>Şi-n veci glorificat!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