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Dacă-ţi spune cineva</a:t>
            </a:r>
            <a:br/>
            <a:r>
              <a:t>Că eşti steaua căzătoare din amurg</a:t>
            </a:r>
            <a:br/>
            <a:r>
              <a:t>Pe aripi de vânt purtată ca un fulg,</a:t>
            </a:r>
            <a:br/>
            <a:r>
              <a:t>Că eşti doar o licărire-n infinit</a:t>
            </a:r>
            <a:br/>
            <a:r>
              <a:t>Tu să-i spui numai atât, că a greşit.</a:t>
            </a:r>
            <a:br/>
            <a:r>
              <a:t>Tu eşti tot ce va să fie,</a:t>
            </a:r>
            <a:br/>
            <a:r>
              <a:t>Infinit şi veşnicie,</a:t>
            </a:r>
            <a:br/>
            <a:r>
              <a:t>Tu eşti tot ce-i sus şi jos</a:t>
            </a:r>
            <a:br/>
            <a:r>
              <a:t>Căci eşti din Isus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Dacă-ţi spune cineva</a:t>
            </a:r>
            <a:br/>
            <a:r>
              <a:t>Că ţi-e umbletul aiurea pe poteci</a:t>
            </a:r>
            <a:br/>
            <a:r>
              <a:t>Şi că viaţa nu ştii cum să ţi-o petreci</a:t>
            </a:r>
            <a:br/>
            <a:r>
              <a:t>Şi că totul pentru tine s-a sfârşit</a:t>
            </a:r>
            <a:br/>
            <a:r>
              <a:t>Tu să-i spui numai atât, că a greşit.</a:t>
            </a:r>
            <a:br/>
            <a:r>
              <a:t>Bucuria cea mai sfântă</a:t>
            </a:r>
            <a:br/>
            <a:r>
              <a:t>Nu zdrobeşte, nu frământă</a:t>
            </a:r>
            <a:br/>
            <a:r>
              <a:t>Iar când ai privirea-n sus</a:t>
            </a:r>
            <a:br/>
            <a:r>
              <a:t>Eşti în harul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Dacă-ţi spune cineva</a:t>
            </a:r>
            <a:br/>
            <a:r>
              <a:t>C-ai pierdut o lume-ntreagă de amici,</a:t>
            </a:r>
            <a:br/>
            <a:r>
              <a:t>Că acuma fug de tine mari şi mici</a:t>
            </a:r>
            <a:br/>
            <a:r>
              <a:t>Şi oriunde pas cu pas eşti ocolit,</a:t>
            </a:r>
            <a:br/>
            <a:r>
              <a:t>Tu să-i spui numai atât, că a greşit.</a:t>
            </a:r>
            <a:br/>
            <a:r>
              <a:t>Ai pierdut amici o mie</a:t>
            </a:r>
            <a:br/>
            <a:r>
              <a:t>Dar câştigi o veşnicie</a:t>
            </a:r>
            <a:br/>
            <a:r>
              <a:t>Dar din toate mai presus</a:t>
            </a:r>
            <a:br/>
            <a:r>
              <a:t>Îl ai prieten pe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Dacă-ţi spune cineva</a:t>
            </a:r>
            <a:br/>
            <a:r>
              <a:t>Că-ntr-o carte sfântă numele ţi-e scris,</a:t>
            </a:r>
            <a:br/>
            <a:r>
              <a:t>Că un loc ţi-e pregătit în Paradis</a:t>
            </a:r>
            <a:br/>
            <a:r>
              <a:t>Ca răsplată pentru tot ce-ai suferit,</a:t>
            </a:r>
            <a:br/>
            <a:r>
              <a:t>Tu să ştii că Domnul Isus ţi-a vorbit.</a:t>
            </a:r>
            <a:br/>
            <a:r>
              <a:t>Nu te confunda cu lumea,</a:t>
            </a:r>
            <a:br/>
            <a:r>
              <a:t>Tu eşti sensul, raţiunea</a:t>
            </a:r>
            <a:br/>
            <a:r>
              <a:t>Pentru care, astăzi, ţie</a:t>
            </a:r>
            <a:br/>
            <a:r>
              <a:t>Ţi s-a dat o veşnicie.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