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Doamne astăzi vin</a:t>
            </a:r>
            <a:br/>
            <a:r>
              <a:t>În faţa Ta să mă închin</a:t>
            </a:r>
            <a:br/>
            <a:r>
              <a:t>Ca să fiu umplut de har Divin</a:t>
            </a:r>
            <a:br/>
            <a:r>
              <a:t>Prin lumina Ta</a:t>
            </a:r>
            <a:br/>
            <a:r>
              <a:t>aş vrea mai mult să îmi cunosc</a:t>
            </a:r>
            <a:br/>
            <a:r>
              <a:t>Slăbiciunile</a:t>
            </a:r>
            <a:br/>
            <a:r>
              <a:t>şi să cresc</a:t>
            </a:r>
            <a:br/>
            <a:r>
              <a:t>În iubirea Ta!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Cheamă-mă</a:t>
            </a:r>
            <a:br/>
            <a:r>
              <a:t>şi voi veni la Tine</a:t>
            </a:r>
            <a:br/>
            <a:r>
              <a:t>Când sunt slab,</a:t>
            </a:r>
            <a:br/>
            <a:r>
              <a:t>Te rog Tu să mă sprijineşti</a:t>
            </a:r>
            <a:br/>
            <a:r>
              <a:t>Ca vulturul</a:t>
            </a:r>
            <a:br/>
            <a:r>
              <a:t>spre cer mă voi înălţa</a:t>
            </a:r>
            <a:br/>
            <a:r>
              <a:t>Şi veşnic voi trăi</a:t>
            </a:r>
            <a:br/>
            <a:r>
              <a:t>Mereu voi locui</a:t>
            </a:r>
            <a:br/>
            <a:r>
              <a:t>În iubirea Ta!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Doamne vreau să fiu</a:t>
            </a:r>
            <a:br/>
            <a:r>
              <a:t>În stare să-nţeleg cum eşti</a:t>
            </a:r>
            <a:br/>
            <a:r>
              <a:t>Şi care-i calea Ta</a:t>
            </a:r>
            <a:br/>
            <a:r>
              <a:t>Ca să merg pe ea</a:t>
            </a:r>
            <a:br/>
            <a:r>
              <a:t>Şi din pacea Ta</a:t>
            </a:r>
            <a:br/>
            <a:r>
              <a:t>În suflet să-mi reverşi un strop</a:t>
            </a:r>
            <a:br/>
            <a:r>
              <a:t>Ca cei din jur să stea</a:t>
            </a:r>
            <a:br/>
            <a:r>
              <a:t>Şi să bea</a:t>
            </a:r>
            <a:br/>
            <a:r>
              <a:t>Din iubirea Ta!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Cheamă-mă</a:t>
            </a:r>
            <a:br/>
            <a:r>
              <a:t>şi voi veni la Tine</a:t>
            </a:r>
            <a:br/>
            <a:r>
              <a:t>Când sunt slab,</a:t>
            </a:r>
            <a:br/>
            <a:r>
              <a:t>Te rog Tu să mă sprijineşti</a:t>
            </a:r>
            <a:br/>
            <a:r>
              <a:t>Ca vulturul</a:t>
            </a:r>
            <a:br/>
            <a:r>
              <a:t>spre cer mă voi înălţa</a:t>
            </a:r>
            <a:br/>
            <a:r>
              <a:t>Şi veşnic voi trăi</a:t>
            </a:r>
            <a:br/>
            <a:r>
              <a:t>Mereu voi locui</a:t>
            </a:r>
            <a:br/>
            <a:r>
              <a:t>În iubirea Ta!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Cheamă-mă</a:t>
            </a:r>
            <a:br/>
            <a:r>
              <a:t>şi voi veni la Tine</a:t>
            </a:r>
            <a:br/>
            <a:r>
              <a:t>Când sunt slab,</a:t>
            </a:r>
            <a:br/>
            <a:r>
              <a:t>Te rog Tu să mă sprijineşti</a:t>
            </a:r>
            <a:br/>
            <a:r>
              <a:t>Ca vulturul</a:t>
            </a:r>
            <a:br/>
            <a:r>
              <a:t>spre cer mă voi înălţa</a:t>
            </a:r>
            <a:br/>
            <a:r>
              <a:t>Şi veşnic voi trăi</a:t>
            </a:r>
            <a:br/>
            <a:r>
              <a:t>Mereu voi locui</a:t>
            </a:r>
            <a:br/>
            <a:r>
              <a:t>În iubirea Ta!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