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Doamne dă-mi sfinte cuvinte,</a:t>
            </a:r>
            <a:br/>
            <a:r>
              <a:t>Dă-mi tonul cel potrivit,</a:t>
            </a:r>
            <a:br/>
            <a:r>
              <a:t>O dă-mi Tu șoapta ce-alină și-nsenină</a:t>
            </a:r>
            <a:br/>
            <a:r>
              <a:t>Pe cel adânc rănit.</a:t>
            </a:r>
            <a:br/>
            <a:r>
              <a:t>Cuvinte clare, calde și blânde,</a:t>
            </a:r>
            <a:br/>
            <a:r>
              <a:t>Ce-n inimi raze aprind, ce-aduc speranțe în suflete frânte</a:t>
            </a:r>
            <a:br/>
            <a:r>
              <a:t>Dă-mi Doamne-al Tău Cuvant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Doamne dă-mi gândul Tău veșnic</a:t>
            </a:r>
            <a:br/>
            <a:r>
              <a:t>Să nu mă bizui pe-al meu</a:t>
            </a:r>
            <a:br/>
            <a:r>
              <a:t>A lumii șoaptă murdară, fă să piară</a:t>
            </a:r>
            <a:br/>
            <a:r>
              <a:t>S-aud doar glasul Tău</a:t>
            </a:r>
            <a:br/>
            <a:r>
              <a:t>Copil cuminte, să iau aminte,</a:t>
            </a:r>
            <a:br/>
            <a:r>
              <a:t>Și-nțelepciune s-adun</a:t>
            </a:r>
            <a:br/>
            <a:r>
              <a:t>Prin ochii Tăi să văd lumea Părinte</a:t>
            </a:r>
            <a:br/>
            <a:r>
              <a:t>Dă-mi gândul Tău cel bun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Vreau să-Ți respir veșnicia, dar sunt prea mic s-o cuprind</a:t>
            </a:r>
            <a:br/>
            <a:r>
              <a:t>Îmi umple viața de Tine ca în mine</a:t>
            </a:r>
            <a:br/>
            <a:r>
              <a:t>Să cânte-al Tău Duh Sfânt</a:t>
            </a:r>
            <a:br/>
            <a:r>
              <a:t>Când nu ajunge, cu cel ce plânge,</a:t>
            </a:r>
            <a:br/>
            <a:r>
              <a:t>Pe drum o milă sa merg,</a:t>
            </a:r>
            <a:br/>
            <a:r>
              <a:t>O dă-mi puteri ca mergând înc-o milă,</a:t>
            </a:r>
            <a:br/>
            <a:r>
              <a:t>Iubirea Ta s-aleg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