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mai vreau rusalii cu limbi de foc</a:t>
            </a:r>
            <a:br/>
            <a:r>
              <a:t>Să le împrăştii pe fiecare,</a:t>
            </a:r>
            <a:br/>
            <a:r>
              <a:t>Să ne atingi cu Duhul Tău</a:t>
            </a:r>
            <a:br/>
            <a:r>
              <a:t>Doamne, vreau o trezire şi într-un gând</a:t>
            </a:r>
            <a:br/>
            <a:r>
              <a:t>Şi o simţire, să fim cu toţii</a:t>
            </a:r>
            <a:br/>
            <a:r>
              <a:t>Şi să cântăm în limbi o mie.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Tu faci cerul să coboare</a:t>
            </a:r>
            <a:br/>
            <a:r>
              <a:t>Naşti în inimă izvoare</a:t>
            </a:r>
            <a:br/>
            <a:r>
              <a:t>O Duh Prea Sfânt,dă-ne Rusalii</a:t>
            </a:r>
            <a:br/>
            <a:r>
              <a:t>O Duh Prea Sfânt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Doamne, dă-mi bucurie şi să mă legi</a:t>
            </a:r>
            <a:br/>
            <a:r>
              <a:t>Strâns în iubire, Doamne eu vreau</a:t>
            </a:r>
            <a:br/>
            <a:r>
              <a:t>Vreau tot mai mult din Duhul Tău</a:t>
            </a:r>
            <a:br/>
            <a:r>
              <a:t>Doamne, mai vreau sfinţire</a:t>
            </a:r>
            <a:br/>
            <a:r>
              <a:t>Şi-un foc adânc să ardă-n mine</a:t>
            </a:r>
            <a:br/>
            <a:r>
              <a:t>Pe veşnicii să fiu al Tău în nemurire.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C: Doamne, vreau o trezire şi într-un gând</a:t>
            </a:r>
            <a:br/>
            <a:r>
              <a:t>Şi o simţire, să fim cu toţii</a:t>
            </a:r>
            <a:br/>
            <a:r>
              <a:t>Şi să cântăm în nemurire.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