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Domne, spre munţi</a:t>
            </a:r>
            <a:br/>
            <a:r>
              <a:t>Ridic a mea privire</a:t>
            </a:r>
            <a:br/>
            <a:r>
              <a:t>Ştiind că Tu eşti ajutorul meu</a:t>
            </a:r>
            <a:br/>
            <a:r>
              <a:t>Pacea-Ţi divină</a:t>
            </a:r>
            <a:br/>
            <a:r>
              <a:t>Mi-o dai în încercări</a:t>
            </a:r>
            <a:br/>
            <a:r>
              <a:t>Tu eşti Izvorul meu</a:t>
            </a:r>
            <a:br/>
            <a:r>
              <a:t>Tu eşti puterea mea!</a:t>
            </a:r>
            <a:br/>
            <a:r>
              <a:t>Cu tot ce am mă-nchin</a:t>
            </a:r>
            <a:br/>
            <a:r>
              <a:t>Şi Te slăvesc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Domne, spre munţi</a:t>
            </a:r>
            <a:br/>
            <a:r>
              <a:t>Ridic a mea privire</a:t>
            </a:r>
            <a:br/>
            <a:r>
              <a:t>Ştiind că Tu eşti ajutorul meu</a:t>
            </a:r>
            <a:br/>
            <a:r>
              <a:t>Pacea-Ţi divină</a:t>
            </a:r>
            <a:br/>
            <a:r>
              <a:t>Mi-o dai în încercări</a:t>
            </a:r>
            <a:br/>
            <a:r>
              <a:t>Tu eşti Izvorul meu</a:t>
            </a:r>
            <a:br/>
            <a:r>
              <a:t>Tu eşti puterea mea!</a:t>
            </a:r>
            <a:br/>
            <a:r>
              <a:t>Cu tot ce am mă-nchin</a:t>
            </a:r>
            <a:br/>
            <a:r>
              <a:t>Şi Te slăvesc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eşti Izvorul meu</a:t>
            </a:r>
            <a:br/>
            <a:r>
              <a:t>Tu eşti puterea mea!</a:t>
            </a:r>
            <a:br/>
            <a:r>
              <a:t>Cu tot ce am mă-nchin</a:t>
            </a:r>
            <a:br/>
            <a:r>
              <a:t>Şi Te slăvesc!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