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1.Dumnezeu puternic ce-i cu tine pe munte,</a:t>
            </a:r>
            <a:br/>
            <a:r>
              <a:t>Zi de zi te întărește, si nu vei cădea.</a:t>
            </a:r>
            <a:br/>
            <a:r>
              <a:t>E cu tine si-n vale, îți alungă durerea.</a:t>
            </a:r>
            <a:br/>
            <a:r>
              <a:t>Cel ce a creat ziua, e Dumnezeu și noaptea.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R./: Mâna Lui cea tare, ce te-a ținut sus pe munte,</a:t>
            </a:r>
            <a:br/>
            <a:r>
              <a:t>Tot ea te va ține și-n văile adânci</a:t>
            </a:r>
            <a:br/>
            <a:r>
              <a:t>Dumnezeul ce-ți pune bucurie în suflet</a:t>
            </a:r>
            <a:br/>
            <a:r>
              <a:t>Tot El îți va șterge lacrima atunci când plângi.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2.Vorbim de credință, când suntem sus pe stâncă.</a:t>
            </a:r>
            <a:br/>
            <a:r>
              <a:t>Pare ușor, când necazuri n-avem.</a:t>
            </a:r>
            <a:br/>
            <a:r>
              <a:t>Însă vin clipe grele,cu-ncercari și ispite.</a:t>
            </a:r>
            <a:br/>
            <a:r>
              <a:t>Atunci Domnul vede,cât te încrezi tu în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