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Eşti necuprins şi sfânt ca nimeni altul</a:t>
            </a:r>
            <a:br/>
            <a:r>
              <a:t>Şi totuşi ne iubeşti din veşnicii</a:t>
            </a:r>
            <a:br/>
            <a:r>
              <a:t>În Tine n-am găsit nicicând schimbare</a:t>
            </a:r>
            <a:br/>
            <a:r>
              <a:t>Ai fost, vei fi şi eşti în veci de veci!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Doamne, mare eşti, mare e mila Ta</a:t>
            </a:r>
            <a:br/>
            <a:r>
              <a:t>Ce-asupra noastră mereu o reverşi!</a:t>
            </a:r>
            <a:br/>
            <a:r>
              <a:t>Iubirea Ta simţim pe-a noastră cale,</a:t>
            </a:r>
            <a:br/>
            <a:r>
              <a:t>În Tine am găsit un adăpost!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zori, şi-amiaz’ de zi, şi-amurg de noapte,</a:t>
            </a:r>
            <a:br/>
            <a:r>
              <a:t>Şi cerul înstelat Te laudă,</a:t>
            </a:r>
            <a:br/>
            <a:r>
              <a:t>În susur de izvor, în cânt de păsări,</a:t>
            </a:r>
            <a:br/>
            <a:r>
              <a:t>În toate simt şi văd iubirea 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Doamne, mare eşti, mare e mila Ta</a:t>
            </a:r>
            <a:br/>
            <a:r>
              <a:t>Ce-asupra noastră mereu o reverşi!</a:t>
            </a:r>
            <a:br/>
            <a:r>
              <a:t>Iubirea Ta simţim pe-a noastră cale,</a:t>
            </a:r>
            <a:br/>
            <a:r>
              <a:t>În Tine am găsit un adăpost!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Eşti necuprins şi sfânt, plin de-ndurare,</a:t>
            </a:r>
            <a:br/>
            <a:r>
              <a:t>Iertare să primesc la Tine vin.</a:t>
            </a:r>
            <a:br/>
            <a:r>
              <a:t>Tărie n-am, sunt slab, Tu să-mi fii sprijin,</a:t>
            </a:r>
            <a:br/>
            <a:r>
              <a:t>Viaţa mi-o poţi schimba în cer senin!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O, Doamne, mare eşti, mare e mila Ta</a:t>
            </a:r>
            <a:br/>
            <a:r>
              <a:t>Ce-asupra noastră mereu o reverşi!</a:t>
            </a:r>
            <a:br/>
            <a:r>
              <a:t>Iubirea Ta simţim pe-a noastră cale,</a:t>
            </a:r>
            <a:br/>
            <a:r>
              <a:t>În Tine am găsit un adăpost!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