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Ești marele 'Eu sunt'</a:t>
            </a:r>
            <a:br/>
            <a:r>
              <a:t>În lumina umbrei Tale mă ascund</a:t>
            </a:r>
            <a:br/>
            <a:r>
              <a:t>Acoperit de har</a:t>
            </a:r>
            <a:br/>
            <a:r>
              <a:t>Mă odihnesc atunci când Tu apari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Nu e munte prea mare</a:t>
            </a:r>
            <a:br/>
            <a:r>
              <a:t>Nu-i pustiu prea uscat</a:t>
            </a:r>
            <a:br/>
            <a:r>
              <a:t>Nu e vale prea adâncă</a:t>
            </a:r>
            <a:br/>
            <a:r>
              <a:t>Nu-i nimic mult prea greu, nimic mult prea greu: 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Ești pace în furtuni</a:t>
            </a:r>
            <a:br/>
            <a:r>
              <a:t>La cuvântul Tău și stele se supun</a:t>
            </a:r>
            <a:br/>
            <a:r>
              <a:t>Mi-ai dat puterea Ta</a:t>
            </a:r>
            <a:br/>
            <a:r>
              <a:t>Să fiu mai mult decât eu pot visa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/: Și orice s-ar întâmpla</a:t>
            </a:r>
            <a:br/>
            <a:r>
              <a:t>Tu rămâi de partea mea</a:t>
            </a:r>
            <a:br/>
            <a:r>
              <a:t>Nu-i nimic prea greu</a:t>
            </a:r>
            <a:br/>
            <a:r>
              <a:t>Pentru Domnul meu</a:t>
            </a:r>
            <a:br/>
            <a:r>
              <a:t>Universul de-ar cădea</a:t>
            </a:r>
            <a:br/>
            <a:r>
              <a:t>Tu rescrii istoria</a:t>
            </a:r>
            <a:br/>
            <a:r>
              <a:t>Nu-i nimic prea greu</a:t>
            </a:r>
            <a:br/>
            <a:r>
              <a:t>Pentru Domnul meu: 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