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ştiu că am în cer o casă</a:t>
            </a:r>
            <a:br/>
            <a:r>
              <a:t>Pe care nimeni nu mi-o ia,</a:t>
            </a:r>
            <a:br/>
            <a:r>
              <a:t>Chiar daca nedreptatea lumii</a:t>
            </a:r>
            <a:br/>
            <a:r>
              <a:t>M-alungă din căsuţa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ştiu, eu ştiu,</a:t>
            </a:r>
            <a:br/>
            <a:r>
              <a:t>Eu ştiu că am în cer o casă</a:t>
            </a:r>
            <a:br/>
            <a:r>
              <a:t>Pe care nimeni nu mi-o 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ştiu că am să cânt odată</a:t>
            </a:r>
            <a:br/>
            <a:r>
              <a:t>Cu toţi cei dragi îmbrăţişat,</a:t>
            </a:r>
            <a:br/>
            <a:r>
              <a:t>Chiar dacă azi trăiesc în lacrimi</a:t>
            </a:r>
            <a:br/>
            <a:r>
              <a:t>De cei iubiţi prea-ndepărtat.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ştiu, eu ştiu,</a:t>
            </a:r>
            <a:br/>
            <a:r>
              <a:t>Eu ştiu că am să cânt odată</a:t>
            </a:r>
            <a:br/>
            <a:r>
              <a:t>Cu toţi cei dragi îmbrăţişat.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ştiu că Răscumpărătorul</a:t>
            </a:r>
            <a:br/>
            <a:r>
              <a:t>Şi Dumnezeul meu e viu,</a:t>
            </a:r>
            <a:br/>
            <a:r>
              <a:t>Chiar nimicit să-mi fie trupul</a:t>
            </a:r>
            <a:br/>
            <a:r>
              <a:t>Şi chiar uitat de toţi să fiu.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ştiu, eu ştiu,</a:t>
            </a:r>
            <a:br/>
            <a:r>
              <a:t>Eu ştiu că Răscumpărătorul</a:t>
            </a:r>
            <a:br/>
            <a:r>
              <a:t>Şi Dumnezeul meu e viu.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ştiu că-L voi vedea pe Domnul</a:t>
            </a:r>
            <a:br/>
            <a:r>
              <a:t>Şi El va fi Răsplata mea,</a:t>
            </a:r>
            <a:br/>
            <a:r>
              <a:t>Chiar dacă viaţa mea din lume</a:t>
            </a:r>
            <a:br/>
            <a:r>
              <a:t>Şi moartea fi-mi-ar cea mai grea.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ştiu, eu ştiu,</a:t>
            </a:r>
            <a:br/>
            <a:r>
              <a:t>Eu ştiu că-L voi vedea pe Domnul</a:t>
            </a:r>
            <a:br/>
            <a:r>
              <a:t>Şi El va fi Răsplata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