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Harul ce curge din Golgota</a:t>
            </a:r>
            <a:br/>
            <a:r>
              <a:t>M-a mântuit, m-a fericit;</a:t>
            </a:r>
            <a:br/>
            <a:r>
              <a:t>Domnul Isus a fost răstignit,</a:t>
            </a:r>
            <a:br/>
            <a:r>
              <a:t>Şi-al meu păcat El l-a ispăşit.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Harul, Harul,</a:t>
            </a:r>
            <a:br/>
            <a:r>
              <a:t>Harul e darul nemeritat,</a:t>
            </a:r>
            <a:br/>
            <a:r>
              <a:t>Harul, harul,</a:t>
            </a:r>
            <a:br/>
            <a:r>
              <a:t>Pe veci cu Tatăl ne-a împăcat!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Am fost robit de al meu păcat,</a:t>
            </a:r>
            <a:br/>
            <a:r>
              <a:t>Ce-atât de greu m-a apăsat,</a:t>
            </a:r>
            <a:br/>
            <a:r>
              <a:t>Dar la Isus eu am alergat,</a:t>
            </a:r>
            <a:br/>
            <a:r>
              <a:t>Prin harul Său m-a eliberat.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Harul, Harul,</a:t>
            </a:r>
            <a:br/>
            <a:r>
              <a:t>Harul e darul nemeritat,</a:t>
            </a:r>
            <a:br/>
            <a:r>
              <a:t>Harul, harul,</a:t>
            </a:r>
            <a:br/>
            <a:r>
              <a:t>Pe veci cu Tatăl ne-a împăcat!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Tu, dragul meu, astăzi eşti chemat,</a:t>
            </a:r>
            <a:br/>
            <a:r>
              <a:t>Să vii la El, să fii iertat;</a:t>
            </a:r>
            <a:br/>
            <a:r>
              <a:t>Pleacă-ţi genunchii şi inima,</a:t>
            </a:r>
            <a:br/>
            <a:r>
              <a:t>Prin harul Său tu vei fi salvat!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Harul, Harul,</a:t>
            </a:r>
            <a:br/>
            <a:r>
              <a:t>Harul e darul nemeritat,</a:t>
            </a:r>
            <a:br/>
            <a:r>
              <a:t>Harul, harul,</a:t>
            </a:r>
            <a:br/>
            <a:r>
              <a:t>Pe veci cu Tatăl ne-a împăcat!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