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Harul divin din ceruri</a:t>
            </a:r>
            <a:br/>
            <a:r>
              <a:t>Nu pot să îl descriu,</a:t>
            </a:r>
            <a:br/>
            <a:r>
              <a:t>Din condamnat la moarte,</a:t>
            </a:r>
            <a:br/>
            <a:r>
              <a:t>Astăzi, prin har, sunt viu!</a:t>
            </a:r>
            <a:br/>
            <a:r>
              <a:t>El mi-a luat povara</a:t>
            </a:r>
            <a:br/>
            <a:r>
              <a:t>Şi m-a eliberat,</a:t>
            </a:r>
            <a:br/>
            <a:r>
              <a:t>La Calvar, prin jertfire, harul</a:t>
            </a:r>
            <a:br/>
            <a:r>
              <a:t>Mi-a fost 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harul sfânt din ceruri,</a:t>
            </a:r>
            <a:br/>
            <a:r>
              <a:t>Minunată-i jertfa lui Isus!</a:t>
            </a:r>
            <a:br/>
            <a:r>
              <a:t>Ne-a făcut favoare</a:t>
            </a:r>
            <a:br/>
            <a:r>
              <a:t>Prin răscumpărare</a:t>
            </a:r>
            <a:br/>
            <a:r>
              <a:t>Harul sfânt ce-a coborât de sus,</a:t>
            </a:r>
            <a:br/>
            <a:r>
              <a:t>Mai cuprinzător decât pământul,</a:t>
            </a:r>
            <a:br/>
            <a:r>
              <a:t>Mult mai mare ca în orice gând</a:t>
            </a:r>
            <a:br/>
            <a:r>
              <a:t>E harul mântuirii,</a:t>
            </a:r>
            <a:br/>
            <a:r>
              <a:t>prin credinţa-n Domnul 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har divin din ceruri</a:t>
            </a:r>
            <a:br/>
            <a:r>
              <a:t>Am fost şi eu iertat,</a:t>
            </a:r>
            <a:br/>
            <a:r>
              <a:t>Cer cu pământ uneşte</a:t>
            </a:r>
            <a:br/>
            <a:r>
              <a:t>Mielul crucificat,</a:t>
            </a:r>
            <a:br/>
            <a:r>
              <a:t>Rupte-s a’ mele lanţuri,</a:t>
            </a:r>
            <a:br/>
            <a:r>
              <a:t>Sunt liber şi curat,</a:t>
            </a:r>
            <a:br/>
            <a:r>
              <a:t>La Calvar, prin jertfire, harul</a:t>
            </a:r>
            <a:br/>
            <a:r>
              <a:t>Mi-a fost dat!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harul sfânt din ceruri,</a:t>
            </a:r>
            <a:br/>
            <a:r>
              <a:t>Minunată-i jertfa lui Isus!</a:t>
            </a:r>
            <a:br/>
            <a:r>
              <a:t>Ne-a făcut favoare</a:t>
            </a:r>
            <a:br/>
            <a:r>
              <a:t>Prin răscumpărare</a:t>
            </a:r>
            <a:br/>
            <a:r>
              <a:t>Harul sfânt ce-a coborât de sus,</a:t>
            </a:r>
            <a:br/>
            <a:r>
              <a:t>Mai cuprinzător decât pământul,</a:t>
            </a:r>
            <a:br/>
            <a:r>
              <a:t>Mult mai mare ca în orice gând</a:t>
            </a:r>
            <a:br/>
            <a:r>
              <a:t>E harul mântuirii,</a:t>
            </a:r>
            <a:br/>
            <a:r>
              <a:t>prin credinţa-n Domnul Sfânt!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har divin din ceruri</a:t>
            </a:r>
            <a:br/>
            <a:r>
              <a:t>Poţi fi şi tu salvat,</a:t>
            </a:r>
            <a:br/>
            <a:r>
              <a:t>La Cruce spală-ţi vina</a:t>
            </a:r>
            <a:br/>
            <a:r>
              <a:t>Prin sângele vărsat,</a:t>
            </a:r>
            <a:br/>
            <a:r>
              <a:t>Cerul e moştenirea</a:t>
            </a:r>
            <a:br/>
            <a:r>
              <a:t>Celui răscumpărat,</a:t>
            </a:r>
            <a:br/>
            <a:r>
              <a:t>La Calvar, prin jertfire, harul</a:t>
            </a:r>
            <a:br/>
            <a:r>
              <a:t>Mi-a fost dat!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harul sfânt din ceruri,</a:t>
            </a:r>
            <a:br/>
            <a:r>
              <a:t>Minunată-i jertfa lui Isus!</a:t>
            </a:r>
            <a:br/>
            <a:r>
              <a:t>Ne-a făcut favoare</a:t>
            </a:r>
            <a:br/>
            <a:r>
              <a:t>Prin răscumpărare</a:t>
            </a:r>
            <a:br/>
            <a:r>
              <a:t>Harul sfânt ce-a coborât de sus,</a:t>
            </a:r>
            <a:br/>
            <a:r>
              <a:t>Mai cuprinzător decât pământul,</a:t>
            </a:r>
            <a:br/>
            <a:r>
              <a:t>Mult mai mare ca în orice gând</a:t>
            </a:r>
            <a:br/>
            <a:r>
              <a:t>E harul mântuirii,</a:t>
            </a:r>
            <a:br/>
            <a:r>
              <a:t>prin credinţa-n Domnul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