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Hristos, în Cana Galileii</a:t>
            </a:r>
            <a:br/>
            <a:r>
              <a:t>La nuntă ai fost invitat</a:t>
            </a:r>
            <a:br/>
            <a:r>
              <a:t>Şi pentru prima oară, Doamne,</a:t>
            </a:r>
            <a:br/>
            <a:r>
              <a:t>Puterea Ta Ţi-ai arătat.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Doamne bun, să vii acum</a:t>
            </a:r>
            <a:br/>
            <a:r>
              <a:t>Cu-a Ta binecuvântare!</a:t>
            </a:r>
            <a:br/>
            <a:r>
              <a:t>O Doamne bun, să vii acum</a:t>
            </a:r>
            <a:br/>
            <a:r>
              <a:t>Şi-apoi rămâi cu noi!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astăzi Te rugăm, Isuse</a:t>
            </a:r>
            <a:br/>
            <a:r>
              <a:t>Pe noi Tu să ne vizitezi,</a:t>
            </a:r>
            <a:br/>
            <a:r>
              <a:t>Împarte bucurii nespuse</a:t>
            </a:r>
            <a:br/>
            <a:r>
              <a:t>Acelor doi ce se unesc!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Doamne bun, să vii acum</a:t>
            </a:r>
            <a:br/>
            <a:r>
              <a:t>Cu-a Ta binecuvântare!</a:t>
            </a:r>
            <a:br/>
            <a:r>
              <a:t>O Doamne bun, să vii acum</a:t>
            </a:r>
            <a:br/>
            <a:r>
              <a:t>Şi-apoi rămâi cu noi!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Deci Te rugăm pe Tine, Doamne</a:t>
            </a:r>
            <a:br/>
            <a:r>
              <a:t>Pe-aceştia doi Tu să-i uneşti,</a:t>
            </a:r>
            <a:br/>
            <a:r>
              <a:t>În viaţa lor de-i nor sau soare,</a:t>
            </a:r>
            <a:br/>
            <a:r>
              <a:t>Ei să-nţeleagă că-i iubeşti!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Doamne bun, să vii acum</a:t>
            </a:r>
            <a:br/>
            <a:r>
              <a:t>Cu-a Ta binecuvântare!</a:t>
            </a:r>
            <a:br/>
            <a:r>
              <a:t>O Doamne bun, să vii acum</a:t>
            </a:r>
            <a:br/>
            <a:r>
              <a:t>Şi-apoi rămâi cu noi!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