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Iată cum veni la noi Domnul Isus</a:t>
            </a:r>
            <a:br/>
            <a:r>
              <a:t>Pruncul Sfânt venit de sus.</a:t>
            </a:r>
            <a:br/>
            <a:r>
              <a:t>Dumnezeu din cerul sfânt S-a coborât </a:t>
            </a:r>
            <a:br/>
            <a:r>
              <a:t>Ca să ne salveze de Iad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El S-a născut la miezul nopţii </a:t>
            </a:r>
            <a:br/>
            <a:r>
              <a:t>Aducând cu El lumina</a:t>
            </a:r>
            <a:br/>
            <a:r>
              <a:t>El a venit ca zorii zilei </a:t>
            </a:r>
            <a:br/>
            <a:r>
              <a:t>Întunericul risipind!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Păstoraşii L-au căutat si L-au găsit </a:t>
            </a:r>
            <a:br/>
            <a:r>
              <a:t>Şi la iesle s-au închinat</a:t>
            </a:r>
            <a:br/>
            <a:r>
              <a:t>Si de-atunci cei ce pe El L-au căutat</a:t>
            </a:r>
            <a:br/>
            <a:r>
              <a:t>Prin credinţă L-au găsit.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El S-a născut la miezul nopţii </a:t>
            </a:r>
            <a:br/>
            <a:r>
              <a:t>Aducând cu El lumina</a:t>
            </a:r>
            <a:br/>
            <a:r>
              <a:t>El a venit ca zorii zilei </a:t>
            </a:r>
            <a:br/>
            <a:r>
              <a:t>Întunericul risipind!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