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Iehova Elohim - “Eternul Creator”</a:t>
            </a:r>
            <a:br/>
            <a:r>
              <a:t>Iehova Adonai: -„Domnul Puternic”</a:t>
            </a:r>
            <a:br/>
            <a:r>
              <a:t>El e Iehova Şhur:- „Stânca Veacurilor”</a:t>
            </a:r>
            <a:br/>
            <a:r>
              <a:t>El e Iehova - „Atotputernic Domn”.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/:Cânt Aleluia, cânt Aleluia,</a:t>
            </a:r>
            <a:br/>
            <a:r>
              <a:t>Cânt Aleluia, cânt Aleluia,</a:t>
            </a:r>
            <a:br/>
            <a:r>
              <a:t>El e Iehova: Domnul Puternic</a:t>
            </a:r>
            <a:br/>
            <a:r>
              <a:t>El e Iehova - Domnul ce m-a iubit:/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El Marele: „Eu Sunt” - tatăl lui Avraam</a:t>
            </a:r>
            <a:br/>
            <a:r>
              <a:t>Iehova-Şhalom: „Domnul e pacea mea”</a:t>
            </a:r>
            <a:br/>
            <a:r>
              <a:t>Iehova Rohi: “Domnul Păstorul meu”</a:t>
            </a:r>
            <a:br/>
            <a:r>
              <a:t>El e Iehova singurul Dumnezeu.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Iehova Iire – “Poartă de grijă”</a:t>
            </a:r>
            <a:br/>
            <a:r>
              <a:t>Iehova Rafa- “Domnul mă vindecă”</a:t>
            </a:r>
            <a:br/>
            <a:r>
              <a:t>Iehova Nissi- “Domnul e steagul meu”</a:t>
            </a:r>
            <a:br/>
            <a:r>
              <a:t>Iehova Şhama- “Aici e Dumnezeu.”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Iehova Ţidkhenu: „Dreptul Judecător”</a:t>
            </a:r>
            <a:br/>
            <a:r>
              <a:t>Iehova Savaoth: „Domnul Oştirilor”</a:t>
            </a:r>
            <a:br/>
            <a:r>
              <a:t>Iehova Hoşhenu: „Al nostru Creator”</a:t>
            </a:r>
            <a:br/>
            <a:r>
              <a:t>El e Iehova: “Al nostru Salvator”.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