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Ierusalime, cetate-mpodobită</a:t>
            </a:r>
            <a:br/>
            <a:r>
              <a:t>Cu străzi de aur, argint şi cristal</a:t>
            </a:r>
            <a:br/>
            <a:r>
              <a:t>De pe pământ al meu dor se ridică</a:t>
            </a:r>
            <a:br/>
            <a:r>
              <a:t>S-ajung la Tine, să scap de orice val.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Aş vrea s-ajung la Tine</a:t>
            </a:r>
            <a:br/>
            <a:r>
              <a:t>Să scap de orice suspine</a:t>
            </a:r>
            <a:br/>
            <a:r>
              <a:t>Şi să mă uit la frumuseţea Ta</a:t>
            </a:r>
            <a:br/>
            <a:r>
              <a:t>Căci tot ce-i pe pământ</a:t>
            </a:r>
            <a:br/>
            <a:r>
              <a:t>E goană după vânt</a:t>
            </a:r>
            <a:br/>
            <a:r>
              <a:t>Şi nu pot să-mi găsesc fericirea.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Aş vrea să-ţi văd porţile ferecate</a:t>
            </a:r>
            <a:br/>
            <a:r>
              <a:t>Ce n-au asemănare pe pământ</a:t>
            </a:r>
            <a:br/>
            <a:r>
              <a:t>Şi-n ziua-n care vor fi descuiate</a:t>
            </a:r>
            <a:br/>
            <a:r>
              <a:t>Să intre pe ele poporul cel 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 vrea să văd pomul vieţii care</a:t>
            </a:r>
            <a:br/>
            <a:r>
              <a:t>Cu atâtea roade e împodobit</a:t>
            </a:r>
            <a:br/>
            <a:r>
              <a:t>Şi râul vieţii cu apele limpezi</a:t>
            </a:r>
            <a:br/>
            <a:r>
              <a:t>De-a lungul cetăţii curge liniştit.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Aş vrea să văd pururi a Ta splendoare</a:t>
            </a:r>
            <a:br/>
            <a:r>
              <a:t>Să umblu pe-ntinsul Tău minunat</a:t>
            </a:r>
            <a:br/>
            <a:r>
              <a:t>Apoi să rămân cu Tine pe vecie</a:t>
            </a:r>
            <a:br/>
            <a:r>
              <a:t>Slăvind totdeauna pe-al meu împărat.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