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niciodată</a:t>
            </a:r>
            <a:br/>
            <a:r>
              <a:t>Nu-i nimeni să-mi mai ia</a:t>
            </a:r>
            <a:br/>
            <a:r>
              <a:t>Credinţa minunată</a:t>
            </a:r>
            <a:br/>
            <a:r>
              <a:t>Aprinsă-n viaţa mea.</a:t>
            </a:r>
            <a:br/>
            <a:r>
              <a:t>Adâncurile-mi toate</a:t>
            </a:r>
            <a:br/>
            <a:r>
              <a:t>Purtând al Tău Cuvânt,</a:t>
            </a:r>
            <a:br/>
            <a:r>
              <a:t>Se-ncheagă mai curate</a:t>
            </a:r>
            <a:br/>
            <a:r>
              <a:t>De harul Tău cel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Cine-ar mai fi vreodată</a:t>
            </a:r>
            <a:br/>
            <a:r>
              <a:t>Din ochii mei să ia</a:t>
            </a:r>
            <a:br/>
            <a:r>
              <a:t>Lumina-Ți minunată</a:t>
            </a:r>
            <a:br/>
            <a:r>
              <a:t>Ce-o am din Fața ta?</a:t>
            </a:r>
            <a:br/>
            <a:r>
              <a:t>Pe-ntinderi necuprinse,</a:t>
            </a:r>
            <a:br/>
            <a:r>
              <a:t>Simțirile-mi cuprind</a:t>
            </a:r>
            <a:br/>
            <a:r>
              <a:t>A-Tale brațe-ntinse,</a:t>
            </a:r>
            <a:br/>
            <a:r>
              <a:t>Iubirea mea dorind.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ce-ar mai fi vreodată</a:t>
            </a:r>
            <a:br/>
            <a:r>
              <a:t>Din inimă să-mi ia</a:t>
            </a:r>
            <a:br/>
            <a:r>
              <a:t>Cântarea-Ți minunată</a:t>
            </a:r>
            <a:br/>
            <a:r>
              <a:t>De care-i plină ea?</a:t>
            </a:r>
            <a:br/>
            <a:r>
              <a:t>‘Nălțimile-i senine</a:t>
            </a:r>
            <a:br/>
            <a:r>
              <a:t>Pe veci Te-au lănțuit,</a:t>
            </a:r>
            <a:br/>
            <a:r>
              <a:t>Și viu și mort, de Tine</a:t>
            </a:r>
            <a:br/>
            <a:r>
              <a:t>Rămân nedespărțit!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