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mult ca orice comori şi bogăţii,</a:t>
            </a:r>
            <a:br/>
            <a:r>
              <a:t>Dincolo de orice vis</a:t>
            </a:r>
            <a:br/>
            <a:r>
              <a:t>E dragostea lui Isus, ce m-a găsit,</a:t>
            </a:r>
            <a:br/>
            <a:r>
              <a:t>Dragostea perfectă de 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Orice trecut ai duce-n suflet,</a:t>
            </a:r>
            <a:br/>
            <a:r>
              <a:t>Oricât ai fi de neînsemnat,</a:t>
            </a:r>
            <a:br/>
            <a:r>
              <a:t>Iubirea ce ți se oferă</a:t>
            </a:r>
            <a:br/>
            <a:r>
              <a:t>E darul sfânt al cerului...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mult ca orice comori şi bogăţii,</a:t>
            </a:r>
            <a:br/>
            <a:r>
              <a:t>Dincolo de orice vis</a:t>
            </a:r>
            <a:br/>
            <a:r>
              <a:t>E dragostea lui Isus, ce m-a găsit,</a:t>
            </a:r>
            <a:br/>
            <a:r>
              <a:t>Dragostea perfectă de 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oamenii-ți cer sacrificii</a:t>
            </a:r>
            <a:br/>
            <a:r>
              <a:t>Ca să-ţi dea din dragostea lor,</a:t>
            </a:r>
            <a:br/>
            <a:r>
              <a:t>Vei rămâne doar c-o amăgire</a:t>
            </a:r>
            <a:br/>
            <a:r>
              <a:t>Cu un vis rănit şi gol...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aşteaptă-n dragostea-I mare</a:t>
            </a:r>
            <a:br/>
            <a:r>
              <a:t>Să-ţi deschizi viața pentru cer</a:t>
            </a:r>
            <a:br/>
            <a:r>
              <a:t>Privind în tine vei recunoaşte</a:t>
            </a:r>
            <a:br/>
            <a:r>
              <a:t>Ce nevoie ai de 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mult ca orice comori şi bogăţii,</a:t>
            </a:r>
            <a:br/>
            <a:r>
              <a:t>Dincolo de orice vis</a:t>
            </a:r>
            <a:br/>
            <a:r>
              <a:t>E dragostea lui Isus, ce m-a găsit,</a:t>
            </a:r>
            <a:br/>
            <a:r>
              <a:t>Dragostea perfectă de 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