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Mergi şi vesteşte credinţa,</a:t>
            </a:r>
            <a:br/>
            <a:r>
              <a:t>La cei ce sunt morţi în păcat</a:t>
            </a:r>
            <a:br/>
            <a:r>
              <a:t>Mergi străbătând toată lumea</a:t>
            </a:r>
            <a:br/>
            <a:r>
              <a:t>Ascultă porunca ce-a dat!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Mergi şi vesteşte oriunde,</a:t>
            </a:r>
            <a:br/>
            <a:r>
              <a:t>Domnul e Salvator</a:t>
            </a:r>
            <a:br/>
            <a:r>
              <a:t>Vestea cea bună răsune</a:t>
            </a:r>
            <a:br/>
            <a:r>
              <a:t>Mai este belşug de har!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Mergi şi vesteşte nădejdea</a:t>
            </a:r>
            <a:br/>
            <a:r>
              <a:t>Pe Cel care e minunat</a:t>
            </a:r>
            <a:br/>
            <a:r>
              <a:t>Astăzi vesteşte speranţa,</a:t>
            </a:r>
            <a:br/>
            <a:r>
              <a:t>Ascultă porunca ce-a dat!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Mergi şi vesteşte oriunde,</a:t>
            </a:r>
            <a:br/>
            <a:r>
              <a:t>Domnul e Salvator</a:t>
            </a:r>
            <a:br/>
            <a:r>
              <a:t>Vestea cea bună răsune</a:t>
            </a:r>
            <a:br/>
            <a:r>
              <a:t>Mai este belşug de har!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Mergi şi vesteşte iubirea</a:t>
            </a:r>
            <a:br/>
            <a:r>
              <a:t>Pe Cel care e neschimbat</a:t>
            </a:r>
            <a:br/>
            <a:r>
              <a:t>El ţi-a adus mântuirea</a:t>
            </a:r>
            <a:br/>
            <a:r>
              <a:t>Ascultă porunca ce-a dat!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Mergi şi vesteşte oriunde,</a:t>
            </a:r>
            <a:br/>
            <a:r>
              <a:t>Domnul e Salvator</a:t>
            </a:r>
            <a:br/>
            <a:r>
              <a:t>Vestea cea bună răsune</a:t>
            </a:r>
            <a:br/>
            <a:r>
              <a:t>Mai este belşug de har!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