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Nedespărțitul meu prieten,</a:t>
            </a:r>
            <a:br/>
            <a:r>
              <a:t>Mântuitorul meu cel Sfânt,</a:t>
            </a:r>
            <a:br/>
            <a:r>
              <a:t>Ocrotitorul meu Puternic,</a:t>
            </a:r>
            <a:br/>
            <a:r>
              <a:t>Ce-adânc îndatorat Îți sunt!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Ce-adânc întreaga mea ființă</a:t>
            </a:r>
            <a:br/>
            <a:r>
              <a:t>De-a Ta credință s-a pătruns,</a:t>
            </a:r>
            <a:br/>
            <a:r>
              <a:t>C-atât de plin mă simt cu Tine</a:t>
            </a:r>
            <a:br/>
            <a:r>
              <a:t>Și-n ce-i văzut și-n ce-i ascuns.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Din tot trecutul vieții mele</a:t>
            </a:r>
            <a:br/>
            <a:r>
              <a:t>Uitat-am tot ce cunoșteam</a:t>
            </a:r>
            <a:br/>
            <a:r>
              <a:t>Pe Tine însă tot mai dulce</a:t>
            </a:r>
            <a:br/>
            <a:r>
              <a:t>Și mai adânc în gând Te am.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Cu ce-am avut mai drag pe lume</a:t>
            </a:r>
            <a:br/>
            <a:r>
              <a:t>Stau tot mai rar și mai puțin,</a:t>
            </a:r>
            <a:br/>
            <a:r>
              <a:t>Dar cerul gândurilor mele</a:t>
            </a:r>
            <a:br/>
            <a:r>
              <a:t>Întreg, de Tine-i tot mai plin.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Și tot ce-aș mai dori pe lume,</a:t>
            </a:r>
            <a:br/>
            <a:r>
              <a:t>Întregul fericirii rai,</a:t>
            </a:r>
            <a:br/>
            <a:r>
              <a:t>Cu-ntreaga sete de iubire</a:t>
            </a:r>
            <a:br/>
            <a:r>
              <a:t>În Tine-mi sunt, doar Tu le ai.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Tu mi-ai schimbat a vieții bezne</a:t>
            </a:r>
            <a:br/>
            <a:r>
              <a:t>În soare strălucit și sfânt</a:t>
            </a:r>
            <a:br/>
            <a:r>
              <a:t>- Mântuitorul vieții mele</a:t>
            </a:r>
            <a:br/>
            <a:r>
              <a:t>Ce-adânc îndatorat Îți sunt!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