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Tată bun şi sfânt!</a:t>
            </a:r>
            <a:br/>
            <a:r>
              <a:t>O, Tată milostiv!</a:t>
            </a:r>
            <a:br/>
            <a:r>
              <a:t>Spre tronul Tău</a:t>
            </a:r>
            <a:br/>
            <a:r>
              <a:t>a noastră rugă înălţăm!</a:t>
            </a:r>
            <a:br/>
            <a:r>
              <a:t>Tot mai curaţi să fim,</a:t>
            </a:r>
            <a:br/>
            <a:r>
              <a:t>Mai sfinţi să Te slujim!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Tată, Tată,</a:t>
            </a:r>
            <a:br/>
            <a:r>
              <a:t>Faţa-Ţi umili căutăm</a:t>
            </a:r>
            <a:br/>
            <a:r>
              <a:t>Tată, Tată,</a:t>
            </a:r>
            <a:br/>
            <a:r>
              <a:t>Dă-ne din harul Tău!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Gând dor şi inimă,</a:t>
            </a:r>
            <a:br/>
            <a:r>
              <a:t>Tu să le-ndrumi mereu,</a:t>
            </a:r>
            <a:br/>
            <a:r>
              <a:t>Când suntem ispitiţi</a:t>
            </a:r>
            <a:br/>
            <a:r>
              <a:t>Ne dă puterea Ta!</a:t>
            </a:r>
            <a:br/>
            <a:r>
              <a:t>În ceas de mari dureri</a:t>
            </a:r>
            <a:br/>
            <a:r>
              <a:t>Trimite sfânt balsam!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Revarsă astăzi din îndurarea Ta!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Iar lauda noastră</a:t>
            </a:r>
            <a:br/>
            <a:r>
              <a:t>Nu va-nceta cât vom trăi!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Amin!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