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creşte-mi iubirea în inima mea</a:t>
            </a:r>
            <a:br/>
            <a:r>
              <a:t>Isuse, Isuse, mereu Te-oi ruga.</a:t>
            </a:r>
            <a:br/>
            <a:r>
              <a:t>/: Îmi umple cu dorul pe care-l aştept</a:t>
            </a:r>
            <a:br/>
            <a:r>
              <a:t>Şi ochii şi graiul şi inima-n piept.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O, creşte-mi iubirea, Isuse iubit,</a:t>
            </a:r>
            <a:br/>
            <a:r>
              <a:t>Să fiu de-a ei haruri deplin copleşit;</a:t>
            </a:r>
            <a:br/>
            <a:r>
              <a:t>/: Revarsă-mi-o-n suflet cu val</a:t>
            </a:r>
            <a:br/>
            <a:r>
              <a:t>după val</a:t>
            </a:r>
            <a:br/>
            <a:r>
              <a:t>Ca râul ce creşte de dă peste mal.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O, creşte-mi iubirea, iubite Isus,</a:t>
            </a:r>
            <a:br/>
            <a:r>
              <a:t>În starea şi-n locul în care m-ai pus</a:t>
            </a:r>
            <a:br/>
            <a:r>
              <a:t>/: Să port pretutindeni belşugul</a:t>
            </a:r>
            <a:br/>
            <a:r>
              <a:t>de har</a:t>
            </a:r>
            <a:br/>
            <a:r>
              <a:t>Şi-a ei revărsare să n-aibă hotar.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O, creşte-mi iubirea cu focu-i sfinţit</a:t>
            </a:r>
            <a:br/>
            <a:r>
              <a:t>Şi chiar de m-ar arde, să fiu mistuit.</a:t>
            </a:r>
            <a:br/>
            <a:r>
              <a:t>/: Flămând de iubire, mereu</a:t>
            </a:r>
            <a:br/>
            <a:r>
              <a:t>Te-oi ruga:</a:t>
            </a:r>
            <a:br/>
            <a:r>
              <a:t>“O, creşte iubirea în inima mea.”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