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noapte preasfinţită</a:t>
            </a:r>
            <a:br/>
            <a:r>
              <a:t>Toate-s în odihnă,</a:t>
            </a:r>
            <a:br/>
            <a:r>
              <a:t>Toţi dorm, numai părinţii sfinţi</a:t>
            </a:r>
            <a:br/>
            <a:r>
              <a:t>Stau veghind lângă al lor iubit.</a:t>
            </a:r>
            <a:br/>
            <a:r>
              <a:t>/: Dormi şi Tu, o, Prunc Sfânt!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O, noapte preasfinţită,</a:t>
            </a:r>
            <a:br/>
            <a:r>
              <a:t>Sună glas îngeresc,</a:t>
            </a:r>
            <a:br/>
            <a:r>
              <a:t>Auzi din cer Aleluia</a:t>
            </a:r>
            <a:br/>
            <a:r>
              <a:t>Cum răsună pe-ntregul pământ!</a:t>
            </a:r>
            <a:br/>
            <a:r>
              <a:t>/: El e Mântuitor!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O, noapte preasfinţită,</a:t>
            </a:r>
            <a:br/>
            <a:r>
              <a:t>Saltă, o, inimă!</a:t>
            </a:r>
            <a:br/>
            <a:r>
              <a:t>Acum, Fiul lui Dumnezeu</a:t>
            </a:r>
            <a:br/>
            <a:r>
              <a:t>Te mângâie prin harul Său,</a:t>
            </a:r>
            <a:br/>
            <a:r>
              <a:t>/: Vezi, Hristos S-a născut!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Vezi, Hristos S-a născut!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