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tu, popor al Domnului grăbeşte</a:t>
            </a:r>
            <a:br/>
            <a:r>
              <a:t>Şi spune lumii de iubirea Sa!</a:t>
            </a:r>
            <a:br/>
            <a:r>
              <a:t>Cum Dumnezeu, în mila Sa, doreşte</a:t>
            </a:r>
            <a:br/>
            <a:r>
              <a:t>Harul salvării omului să-i dea!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Lumii vesteşte despre Isus</a:t>
            </a:r>
            <a:br/>
            <a:r>
              <a:t>El mântuirea din ceruri a adus!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Mulţi oameni încă rătăcesc departe</a:t>
            </a:r>
            <a:br/>
            <a:r>
              <a:t>În lanţuri grele, prinşi de-al lor păcat</a:t>
            </a:r>
            <a:br/>
            <a:r>
              <a:t>Şi nu e nimeni care să le spună</a:t>
            </a:r>
            <a:br/>
            <a:r>
              <a:t>Cum a murit Hristos şi-a înviat!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Lumii vesteşte despre Isus</a:t>
            </a:r>
            <a:br/>
            <a:r>
              <a:t>El mântuirea din ceruri a adus!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Pe fiii tăi îndeamnă-i să vestească</a:t>
            </a:r>
            <a:br/>
            <a:r>
              <a:t>Sfântul Cuvânt măreţ şi glorios</a:t>
            </a:r>
            <a:br/>
            <a:r>
              <a:t>Şi mijloceşte pentru ei în rugă</a:t>
            </a:r>
            <a:br/>
            <a:r>
              <a:t>Să-şi dea viaţa-n slujba lui Hristos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umii vesteşte despre Isus</a:t>
            </a:r>
            <a:br/>
            <a:r>
              <a:t>El mântuirea din ceruri a adus!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El vine iar, Biserică fii gata,</a:t>
            </a:r>
            <a:br/>
            <a:r>
              <a:t>Dă-n ştire harul Său mântuitor</a:t>
            </a:r>
            <a:br/>
            <a:r>
              <a:t>Ca toţi să-i iasă în întâmpinare</a:t>
            </a:r>
            <a:br/>
            <a:r>
              <a:t>Când va veni pe nori biruitor!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Lumii vesteşte despre Isus</a:t>
            </a:r>
            <a:br/>
            <a:r>
              <a:t>El mântuirea din ceruri a adus!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