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Oare-aţi auzit</a:t>
            </a:r>
            <a:br/>
            <a:r>
              <a:t>răsunând în slavă</a:t>
            </a:r>
            <a:br/>
            <a:r>
              <a:t>dulce glas de înger</a:t>
            </a:r>
            <a:br/>
            <a:r>
              <a:t>luminos şi clar?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Iată-L printre noi</a:t>
            </a:r>
            <a:br/>
            <a:r>
              <a:t>plin de bunătate,</a:t>
            </a:r>
            <a:br/>
            <a:r>
              <a:t>Domn neprihanit</a:t>
            </a:r>
            <a:br/>
            <a:r>
              <a:t>şi-n dragoste-mbrăcat.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Tot pământul azi</a:t>
            </a:r>
            <a:br/>
            <a:r>
              <a:t>să se-nveselească</a:t>
            </a:r>
            <a:br/>
            <a:r>
              <a:t>Să-şi întoarcă faţa</a:t>
            </a:r>
            <a:br/>
            <a:r>
              <a:t>către Cel de sus!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“Gloria in excelsis Deo!</a:t>
            </a:r>
            <a:br/>
            <a:r>
              <a:t>Gloria in excelsis Deo!”</a:t>
            </a:r>
            <a:br/>
            <a:r>
              <a:t>/: Să cântăm căci</a:t>
            </a:r>
            <a:br/>
            <a:r>
              <a:t>S-a născut Isus!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Aţi văzut lucind</a:t>
            </a:r>
            <a:br/>
            <a:r>
              <a:t>steaua fără seamăn,</a:t>
            </a:r>
            <a:br/>
            <a:r>
              <a:t>Semn că Dumnezeu coboară plin de har?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Oare-aţi ascultat</a:t>
            </a:r>
            <a:br/>
            <a:r>
              <a:t>veştile din ceruri</a:t>
            </a:r>
            <a:br/>
            <a:r>
              <a:t>Aşteptate-n taină</a:t>
            </a:r>
            <a:br/>
            <a:r>
              <a:t>de păstori cu dor?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“Gloria in excelsis Deo!</a:t>
            </a:r>
            <a:br/>
            <a:r>
              <a:t>Gloria in excelsis Deo!”</a:t>
            </a:r>
            <a:br/>
            <a:r>
              <a:t>Cântă vesel îngerii în cor.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venit smerit</a:t>
            </a:r>
            <a:br/>
            <a:r>
              <a:t>în tăcerea iernii</a:t>
            </a:r>
            <a:br/>
            <a:r>
              <a:t>Cum se-aşterne neaua</a:t>
            </a:r>
            <a:br/>
            <a:r>
              <a:t>noaptea, liniştit.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ne-a răsărit</a:t>
            </a:r>
            <a:br/>
            <a:r>
              <a:t>ca un soare veşnic</a:t>
            </a:r>
            <a:br/>
            <a:r>
              <a:t>Încălzind cu drag</a:t>
            </a:r>
            <a:br/>
            <a:r>
              <a:t>pământul adormit.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Al Mariei Fiu</a:t>
            </a:r>
            <a:br/>
            <a:r>
              <a:t>S-a născut în staul</a:t>
            </a:r>
            <a:br/>
            <a:r>
              <a:t>Al măririi Rege</a:t>
            </a:r>
            <a:br/>
            <a:r>
              <a:t>azi e prunc plăpând.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“Gloria in excelsis Deo!</a:t>
            </a:r>
            <a:br/>
            <a:r>
              <a:t>Gloria in excelsis Deo!</a:t>
            </a:r>
            <a:br/>
            <a:r>
              <a:t>Pace şi-nvoire pe pământ!”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Iată-L strălucind</a:t>
            </a:r>
            <a:br/>
            <a:r>
              <a:t>în a lumii noapte,</a:t>
            </a:r>
            <a:br/>
            <a:r>
              <a:t>Aducând speranţa</a:t>
            </a:r>
            <a:br/>
            <a:r>
              <a:t>cerului curat,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