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Pe pământul trist</a:t>
            </a:r>
            <a:br/>
            <a:r>
              <a:t>Sânge cald de Miel preasfânt</a:t>
            </a:r>
            <a:br/>
            <a:r>
              <a:t>se-aşterne,</a:t>
            </a:r>
            <a:br/>
            <a:r>
              <a:t>Iar ceru-ncremenit</a:t>
            </a:r>
            <a:br/>
            <a:r>
              <a:t>Jertfa Lui priveşte printre lacrimi…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Crucea Lui, comoara mea</a:t>
            </a:r>
            <a:br/>
            <a:r>
              <a:t>Zdrobit pe lemn de dragul meu,</a:t>
            </a:r>
            <a:br/>
            <a:r>
              <a:t>Scumpe Isus, să ajungi la mine</a:t>
            </a:r>
            <a:br/>
            <a:r>
              <a:t>Păcat şi moarte-ai înfruntat.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De oameni ne-nteles şi crunt batjocorit</a:t>
            </a:r>
            <a:br/>
            <a:r>
              <a:t>De Tatăl despărţit, de slavă părăsit</a:t>
            </a:r>
            <a:br/>
            <a:r>
              <a:t>Purtând în inimă milenii de păcat,</a:t>
            </a:r>
            <a:br/>
            <a:r>
              <a:t>Umil şi blând, al slavei Miel</a:t>
            </a:r>
            <a:br/>
            <a:r>
              <a:t>Pe-o cruce jertfă-i dat...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Crucea Lui, comoara mea</a:t>
            </a:r>
            <a:br/>
            <a:r>
              <a:t>Zdrobit pe lemn de dragul meu,</a:t>
            </a:r>
            <a:br/>
            <a:r>
              <a:t>Scumpe Isus, să ajungi la mine</a:t>
            </a:r>
            <a:br/>
            <a:r>
              <a:t>Păcat şi moarte-ai înfruntat.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Scumpe Isus, să ajungi la mine</a:t>
            </a:r>
            <a:br/>
            <a:r>
              <a:t>Păcat şi moarte-ai înfruntat.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Zdrobit pe lemn, de dragul meu,</a:t>
            </a:r>
            <a:br/>
            <a:r>
              <a:t>Isus, comoara mea!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