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Privind la munţi, privind în jur,</a:t>
            </a:r>
            <a:br/>
            <a:r>
              <a:t>Eu văd iubirea Domnului</a:t>
            </a:r>
            <a:br/>
            <a:r>
              <a:t>Şi inima eu mi-o deschid</a:t>
            </a:r>
            <a:br/>
            <a:r>
              <a:t>Să-L laud pe Domnul cerului.</a:t>
            </a:r>
            <a:br/>
            <a:r>
              <a:t>Vreau să trăiesc în adevăr,</a:t>
            </a:r>
            <a:br/>
            <a:r>
              <a:t>Să fiu mereu mulţumitor,</a:t>
            </a:r>
            <a:br/>
            <a:r>
              <a:t>Zâmbind să le spun tuturor</a:t>
            </a:r>
            <a:br/>
            <a:r>
              <a:t>De-a Ta iubire!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Veşnic Îţi voi cânta iubirea! (4x)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