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Binecuvântează,</a:t>
            </a:r>
            <a:br/>
            <a:r>
              <a:t>Doamne, România!</a:t>
            </a:r>
            <a:br/>
            <a:r>
              <a:t>Binecuvântează ţara mea,</a:t>
            </a:r>
            <a:br/>
            <a:r>
              <a:t>Vino cu putere,</a:t>
            </a:r>
            <a:br/>
            <a:r>
              <a:t>Vino cu trezire,</a:t>
            </a:r>
            <a:br/>
            <a:r>
              <a:t>Te rugăm, Isus,</a:t>
            </a:r>
            <a:br/>
            <a:r>
              <a:t>Ai milă de 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Te chemăm, arată-Ţi puterea</a:t>
            </a:r>
            <a:br/>
            <a:r>
              <a:t>Dă-ne credinţă, din nou Te rugăm.</a:t>
            </a:r>
            <a:br/>
            <a:r>
              <a:t>Ajută-ne să Te cunoaştem,</a:t>
            </a:r>
            <a:br/>
            <a:r>
              <a:t>Să Te-ascultăm, Doamne, să Te iubim.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Binecuvântează,</a:t>
            </a:r>
            <a:br/>
            <a:r>
              <a:t>Doamne, România!</a:t>
            </a:r>
            <a:br/>
            <a:r>
              <a:t>Binecuvântează ţara mea,</a:t>
            </a:r>
            <a:br/>
            <a:r>
              <a:t>Vino cu putere,</a:t>
            </a:r>
            <a:br/>
            <a:r>
              <a:t>Vino cu trezire,</a:t>
            </a:r>
            <a:br/>
            <a:r>
              <a:t>Te rugăm, Isus,</a:t>
            </a:r>
            <a:br/>
            <a:r>
              <a:t>Ai milă de 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Suntem flămânzi, Doamne, de Tine</a:t>
            </a:r>
            <a:br/>
            <a:r>
              <a:t>Pâinea vieţii doar Tu ne-o poţi da.</a:t>
            </a:r>
            <a:br/>
            <a:r>
              <a:t>Suntem setoşi de neprihănire</a:t>
            </a:r>
            <a:br/>
            <a:r>
              <a:t>Lasă apa vieţii să plouă-n ţara mea!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Binecuvântează,</a:t>
            </a:r>
            <a:br/>
            <a:r>
              <a:t>Doamne, România!</a:t>
            </a:r>
            <a:br/>
            <a:r>
              <a:t>Binecuvântează ţara mea,</a:t>
            </a:r>
            <a:br/>
            <a:r>
              <a:t>Vino cu putere,</a:t>
            </a:r>
            <a:br/>
            <a:r>
              <a:t>Vino cu trezire,</a:t>
            </a:r>
            <a:br/>
            <a:r>
              <a:t>Te rugăm, Isus,</a:t>
            </a:r>
            <a:br/>
            <a:r>
              <a:t>Ai milă de 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