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strigați de bucurie toți,</a:t>
            </a:r>
            <a:br/>
            <a:r>
              <a:t>Un cântec nou de glorie cântați</a:t>
            </a:r>
            <a:br/>
            <a:r>
              <a:t>Regelui slavei!</a:t>
            </a:r>
            <a:br/>
            <a:r>
              <a:t>Munții tresaltă, ceru-i plin de laudă,</a:t>
            </a:r>
            <a:br/>
            <a:r>
              <a:t>Ce armonii aud?</a:t>
            </a:r>
            <a:br/>
            <a:r>
              <a:t>Un Salvator s-a născut!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Glorie! din înălțimi răsună</a:t>
            </a:r>
            <a:br/>
            <a:r>
              <a:t>Glorie! ducem o veste bună!</a:t>
            </a:r>
            <a:br/>
            <a:r>
              <a:t>Nu este nouă, s-a anunțat</a:t>
            </a:r>
            <a:br/>
            <a:r>
              <a:t>Cu două mii de ani în urmă în acel sat</a:t>
            </a:r>
            <a:br/>
            <a:r>
              <a:t>Glorie! cântă și tu cu mine,</a:t>
            </a:r>
            <a:br/>
            <a:r>
              <a:t>Glorie! Regelui se cuvine!</a:t>
            </a:r>
            <a:br/>
            <a:r>
              <a:t>Spune-i "Crăciun"</a:t>
            </a:r>
            <a:br/>
            <a:r>
              <a:t>sau cum vrei să-i spui,</a:t>
            </a:r>
            <a:br/>
            <a:r>
              <a:t>Dar nu uita că</a:t>
            </a:r>
            <a:br/>
            <a:r>
              <a:t>azi e ziua 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Câte oferte, câte mese pline,</a:t>
            </a:r>
            <a:br/>
            <a:r>
              <a:t>Toți sărbătoresc şi nici măcar</a:t>
            </a:r>
            <a:br/>
            <a:r>
              <a:t>nu știu pe Cine!</a:t>
            </a:r>
            <a:br/>
            <a:r>
              <a:t>Uită de brazi, de moși cu două fețe</a:t>
            </a:r>
            <a:br/>
            <a:r>
              <a:t>Și-ascultă îngerii-n cor,</a:t>
            </a:r>
            <a:br/>
            <a:r>
              <a:t>Vor ceva să te-nvețe: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Glorie! din înălțimi răsună</a:t>
            </a:r>
            <a:br/>
            <a:r>
              <a:t>Glorie! ducem o veste bună.</a:t>
            </a:r>
            <a:br/>
            <a:r>
              <a:t>Nu este nouă, s-a anunțat</a:t>
            </a:r>
            <a:br/>
            <a:r>
              <a:t>Cu două mii de ani în urmă în acel sat</a:t>
            </a:r>
            <a:br/>
            <a:r>
              <a:t>Glorie! cântă și tu cu mine</a:t>
            </a:r>
            <a:br/>
            <a:r>
              <a:t>Glorie! Regelui se cuvine!</a:t>
            </a:r>
            <a:br/>
            <a:r>
              <a:t>Spune-i "Crăciun"</a:t>
            </a:r>
            <a:br/>
            <a:r>
              <a:t>sau cum vrei să-i spui,</a:t>
            </a:r>
            <a:br/>
            <a:r>
              <a:t>Dar nu uita că</a:t>
            </a:r>
            <a:br/>
            <a:r>
              <a:t>azi e ziua Lui!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Coda: Nu este nouă, s-a anunțat</a:t>
            </a:r>
            <a:br/>
            <a:r>
              <a:t>Cu două mii de ani în urmă în acel sat...</a:t>
            </a:r>
            <a:br/>
            <a:r>
              <a:t>Nu este nouă, profeții au spus:</a:t>
            </a:r>
            <a:br/>
            <a:r>
              <a:t>La vremea potrivită se va naște Isus!</a:t>
            </a:r>
            <a:br/>
            <a:r>
              <a:t>Glorie! cântă și tu cu mine</a:t>
            </a:r>
            <a:br/>
            <a:r>
              <a:t>Glorie! Regelui se cuvine!</a:t>
            </a:r>
            <a:br/>
            <a:r>
              <a:t>/: Spune-i "Crăciun"</a:t>
            </a:r>
            <a:br/>
            <a:r>
              <a:t>sau cum vrei să-i spui,</a:t>
            </a:r>
            <a:br/>
            <a:r>
              <a:t>Dar nu uita că</a:t>
            </a:r>
            <a:br/>
            <a:r>
              <a:t>azi e ziua Lui!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