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Sfinte Tată, la Tine vin,</a:t>
            </a:r>
            <a:br/>
            <a:r>
              <a:t>Al vieții Mele rod să-l închin.</a:t>
            </a:r>
            <a:br/>
            <a:r>
              <a:t>Sfinte Tată, pe-ai Tăi iubiți copii,</a:t>
            </a:r>
            <a:br/>
            <a:r>
              <a:t>Aleşi din veşnicii,</a:t>
            </a:r>
            <a:br/>
            <a:r>
              <a:t>Prin adevărul Tău divin</a:t>
            </a:r>
            <a:br/>
            <a:r>
              <a:t>Să îi sfinţeşti!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/:Mă rog ca toţi să fie una :/</a:t>
            </a:r>
            <a:br/>
            <a:r>
              <a:t>Cum Tu, Tată, ești în Mine</a:t>
            </a:r>
            <a:br/>
            <a:r>
              <a:t>Şi Eu în Tine.</a:t>
            </a:r>
            <a:br/>
            <a:r>
              <a:t>Mă rog ca ei să fie una-n Noi,</a:t>
            </a:r>
            <a:br/>
            <a:r>
              <a:t>Mă rog ca toţi să fie una-n Noi,</a:t>
            </a:r>
            <a:br/>
            <a:r>
              <a:t>/: Pentru ca lumea să creadă :/</a:t>
            </a:r>
            <a:br/>
            <a:r>
              <a:t>Pentru ca lumea să creadă</a:t>
            </a:r>
            <a:br/>
            <a:r>
              <a:t>Că Tu M-ai trimis!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Sfinte Tată, copiii Tăi</a:t>
            </a:r>
            <a:br/>
            <a:r>
              <a:t>În lume sunt şi azi, să-i păzeşti!</a:t>
            </a:r>
            <a:br/>
            <a:r>
              <a:t>Sfinte Tată, sunt rodul jertfei vii,</a:t>
            </a:r>
            <a:br/>
            <a:r>
              <a:t>Ai Tăi iubiţi copii,</a:t>
            </a:r>
            <a:br/>
            <a:r>
              <a:t>Prin adevărul Tău divin</a:t>
            </a:r>
            <a:br/>
            <a:r>
              <a:t>Să îi sfinţeşti!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/:Mă rog ca toţi să fie una :/</a:t>
            </a:r>
            <a:br/>
            <a:r>
              <a:t>Cum Tu, Tată, ești în Mine</a:t>
            </a:r>
            <a:br/>
            <a:r>
              <a:t>Şi Eu în Tine.</a:t>
            </a:r>
            <a:br/>
            <a:r>
              <a:t>Mă rog ca ei să fie una-n Noi,</a:t>
            </a:r>
            <a:br/>
            <a:r>
              <a:t>Mă rog ca toţi să fie una-n Noi,</a:t>
            </a:r>
            <a:br/>
            <a:r>
              <a:t>/: Pentru ca lumea să creadă :/</a:t>
            </a:r>
            <a:br/>
            <a:r>
              <a:t>Pentru ca lumea să creadă</a:t>
            </a:r>
            <a:br/>
            <a:r>
              <a:t>Că Tu M-ai trimis!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/:Mă rog ca toţi să fie una :/</a:t>
            </a:r>
            <a:br/>
            <a:r>
              <a:t>Cum Tu, Tată, ești în Mine</a:t>
            </a:r>
            <a:br/>
            <a:r>
              <a:t>Şi Eu în Tine.</a:t>
            </a:r>
            <a:br/>
            <a:r>
              <a:t>Mă rog ca ei să fie una-n Noi,</a:t>
            </a:r>
            <a:br/>
            <a:r>
              <a:t>Mă rog ca toţi să fie una-n Noi,</a:t>
            </a:r>
            <a:br/>
            <a:r>
              <a:t>/: Pentru ca lumea să creadă :/</a:t>
            </a:r>
            <a:br/>
            <a:r>
              <a:t>Pentru ca lumea să creadă</a:t>
            </a:r>
            <a:br/>
            <a:r>
              <a:t>Că Tu M-ai trimis!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