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Spală-mă în râul dragostei,</a:t>
            </a:r>
            <a:br/>
            <a:r>
              <a:t>Umple-mă deplin cu bucurie sfântă,</a:t>
            </a:r>
            <a:br/>
            <a:r>
              <a:t>Setea sufletului satură-mi</a:t>
            </a:r>
            <a:br/>
            <a:r>
              <a:t>Cu ploaia Ta de sus.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vremi de-nviorare</a:t>
            </a:r>
            <a:br/>
            <a:r>
              <a:t>Binecuvântare lasă Tu,</a:t>
            </a:r>
            <a:br/>
            <a:r>
              <a:t>Mai mult, mai mult, o, Doamne,</a:t>
            </a:r>
            <a:br/>
            <a:r>
              <a:t>Binecuvântează-mă Tu!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Spală-mă în râul dragostei,</a:t>
            </a:r>
            <a:br/>
            <a:r>
              <a:t>Umple-mă deplin cu bucurie sfântă,</a:t>
            </a:r>
            <a:br/>
            <a:r>
              <a:t>Setea sufletului satură-mi</a:t>
            </a:r>
            <a:br/>
            <a:r>
              <a:t>Cu ploaia Ta de 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vremi de-nviorare</a:t>
            </a:r>
            <a:br/>
            <a:r>
              <a:t>Binecuvântare lasă Tu,</a:t>
            </a:r>
            <a:br/>
            <a:r>
              <a:t>Mai mult, mai mult, o, Doamne,</a:t>
            </a:r>
            <a:br/>
            <a:r>
              <a:t>Binecuvântează-mă Tu!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