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călător pe-acest pământ,</a:t>
            </a:r>
            <a:br/>
            <a:r>
              <a:t>Călătoresc spre Locul Sfânt ,</a:t>
            </a:r>
            <a:br/>
            <a:r>
              <a:t>Unde Tatăl mă aşteaptă.</a:t>
            </a:r>
            <a:br/>
            <a:r>
              <a:t>Prin văi şi munţii eu străbat,</a:t>
            </a:r>
            <a:br/>
            <a:r>
              <a:t>De la ţintă nu m-abat,</a:t>
            </a:r>
            <a:br/>
            <a:r>
              <a:t>Merg pe calea dreaptă,</a:t>
            </a:r>
            <a:br/>
            <a:r>
              <a:t>Las în urmă tot ce-i rău,</a:t>
            </a:r>
            <a:br/>
            <a:r>
              <a:t>Ţinta mea e Dumnezeu,</a:t>
            </a:r>
            <a:br/>
            <a:r>
              <a:t>Mă-ndrept spre Hristos</a:t>
            </a:r>
            <a:br/>
            <a:r>
              <a:t>Şi-n orice zi voi privi</a:t>
            </a:r>
            <a:br/>
            <a:r>
              <a:t>Spre cerul luminos.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Acolo nu vor fi dureri,</a:t>
            </a:r>
            <a:br/>
            <a:r>
              <a:t>Nu vor fi-ncercări în cer.</a:t>
            </a:r>
            <a:br/>
            <a:r>
              <a:t>Va fi doar pace, bucurie, eternă veselie, cu El.</a:t>
            </a:r>
            <a:br/>
            <a:r>
              <a:t>Acolo nu va fi tristeţe,</a:t>
            </a:r>
            <a:br/>
            <a:r>
              <a:t>Nu va fi bătrâneţe-n Paradis.</a:t>
            </a:r>
            <a:br/>
            <a:r>
              <a:t>Va fi doar sfântă sărbătoare,</a:t>
            </a:r>
            <a:br/>
            <a:r>
              <a:t>De-a pururea cântare, splendori de nedescris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B: Voi fi în cer cu Dumnezeu,</a:t>
            </a:r>
            <a:br/>
            <a:r>
              <a:t>Voi fi în Rai, cu Tatăl meu,</a:t>
            </a:r>
            <a:br/>
            <a:r>
              <a:t>În Faţa Lui mă voi închina,</a:t>
            </a:r>
            <a:br/>
            <a:r>
              <a:t>Îi voi mulţumi de jertfa Sa,</a:t>
            </a:r>
            <a:br/>
            <a:r>
              <a:t>O veşnicie Îi voi cânta 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C: Şi eu voi fi acolo, la Masa Lui voi sta.</a:t>
            </a:r>
            <a:br/>
            <a:r>
              <a:t>Voi spune: "Doamne, Te iubesc, Tu eşti viaţa mea!"</a:t>
            </a:r>
            <a:br/>
            <a:r>
              <a:t>Un loc e pregătit în cer de Isus Hristos,</a:t>
            </a:r>
            <a:br/>
            <a:r>
              <a:t>Voi fi şi eu cu sfinţii-n slavă, în cerul glorios 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