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Tu-mi eşti refugiul când sunt slab,</a:t>
            </a:r>
            <a:br/>
            <a:r>
              <a:t>Tu eşti comoara ce o caut</a:t>
            </a:r>
            <a:br/>
            <a:r>
              <a:t>Tu eşti în toate Domn.</a:t>
            </a:r>
            <a:br/>
            <a:r>
              <a:t>Inima mea Ţie Ţi-o dau,</a:t>
            </a:r>
            <a:br/>
            <a:r>
              <a:t>Îmbracă-mă cu al Tău har,</a:t>
            </a:r>
            <a:br/>
            <a:r>
              <a:t>Fii Tu în toate Domn!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Miel preasfânt,</a:t>
            </a:r>
            <a:br/>
            <a:r>
              <a:t>Ţie mă închin.</a:t>
            </a:r>
            <a:br/>
            <a:r>
              <a:t>Isus, Miel preasfânt,</a:t>
            </a:r>
            <a:br/>
            <a:r>
              <a:t>Dumnezeu Divin!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mi-ai luat ruşinea mea,</a:t>
            </a:r>
            <a:br/>
            <a:r>
              <a:t>M-ai ridicat în slava Ta</a:t>
            </a:r>
            <a:br/>
            <a:r>
              <a:t>Tu eşti în toate Domn.</a:t>
            </a:r>
            <a:br/>
            <a:r>
              <a:t>Mâna-Ţi întinzi atunci când cad,</a:t>
            </a:r>
            <a:br/>
            <a:r>
              <a:t>Când sunt setos, Tu apă-mi dai</a:t>
            </a:r>
            <a:br/>
            <a:r>
              <a:t>Fii Tu în toate Domn!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Miel preasfânt,</a:t>
            </a:r>
            <a:br/>
            <a:r>
              <a:t>Ţie mă închin.</a:t>
            </a:r>
            <a:br/>
            <a:r>
              <a:t>Isus, Miel preasfânt,</a:t>
            </a:r>
            <a:br/>
            <a:r>
              <a:t>Dumnezeu Divin!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