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Un semn dat din ceruri: Fecioara zămislind</a:t>
            </a:r>
            <a:br/>
            <a:r>
              <a:t>Un Fiu de om ce-n trupu-I Dumnezeu e pe deplin.</a:t>
            </a:r>
            <a:br/>
            <a:r>
              <a:t>A neamurilor slavă, Lumina tuturor,</a:t>
            </a:r>
            <a:br/>
            <a:r>
              <a:t>Speranță pentru cei ce cred Divinul Adevăr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Emanuel! Cu noi e Domnul!</a:t>
            </a:r>
            <a:br/>
            <a:r>
              <a:t>Cine ar putea să stea împotriva noastră?</a:t>
            </a:r>
            <a:br/>
            <a:r>
              <a:t>Cu noi este El, Emanuel!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 noaptea cea grea, peste cei apăsați,</a:t>
            </a:r>
            <a:br/>
            <a:r>
              <a:t>Lumina a răsărit</a:t>
            </a:r>
            <a:br/>
            <a:r>
              <a:t>Și în valea morții, peste cei robiți, Lumina a venit!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Emanuel! Cu noi e Domnul!</a:t>
            </a:r>
            <a:br/>
            <a:r>
              <a:t>Cine ar putea să stea împotriva noastră?</a:t>
            </a:r>
            <a:br/>
            <a:r>
              <a:t>Cu noi este El, Emanuel!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Deci care ți-e răspunsul? Chema-rea I-o auzi?</a:t>
            </a:r>
            <a:br/>
            <a:r>
              <a:t>A Celui care pentru noi a dat pe Fiul Său.</a:t>
            </a:r>
            <a:br/>
            <a:r>
              <a:t>În lume nu-i putere, nici în adânc, nici sus,</a:t>
            </a:r>
            <a:br/>
            <a:r>
              <a:t>Ce-ar putea să ne despartă de iubirea lui Isus!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Emanuel! Cu noi e Domnul!</a:t>
            </a:r>
            <a:br/>
            <a:r>
              <a:t>Cine ar putea să stea împotriva noastră?</a:t>
            </a:r>
            <a:br/>
            <a:r>
              <a:t>Cu noi este El, Emanuel!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