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Vrednic eşti de cinste</a:t>
            </a:r>
            <a:br/>
            <a:r>
              <a:t>Şi-nchinare</a:t>
            </a:r>
            <a:br/>
            <a:r>
              <a:t>Ridicăm mâinile noastre,</a:t>
            </a:r>
            <a:br/>
            <a:r>
              <a:t>Înălţăm Numele Tău! :/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mare eşti!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mare eşti</a:t>
            </a:r>
            <a:br/>
            <a:r>
              <a:t>Şi ce mari minuni faci Tu!</a:t>
            </a:r>
            <a:br/>
            <a:r>
              <a:t>Şi ca Tine altul nu-i,</a:t>
            </a:r>
            <a:br/>
            <a:r>
              <a:t>Şi ca Tine altul nu-i!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mare eşti!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Ai venit din ceruri</a:t>
            </a:r>
            <a:br/>
            <a:r>
              <a:t>Într-o iesle</a:t>
            </a:r>
            <a:br/>
            <a:r>
              <a:t>Şi-ai crescut în tina noastră</a:t>
            </a:r>
            <a:br/>
            <a:r>
              <a:t>Să ne mântuieşti pe noi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mare eşti</a:t>
            </a:r>
            <a:br/>
            <a:r>
              <a:t>Şi ce mari minuni faci Tu!</a:t>
            </a:r>
            <a:br/>
            <a:r>
              <a:t>Şi ca Tine altul nu-i,</a:t>
            </a:r>
            <a:br/>
            <a:r>
              <a:t>Şi ca Tine altul nu-i!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mare eşti!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Vrem să spunem lumii</a:t>
            </a:r>
            <a:br/>
            <a:r>
              <a:t>Despre Tine,</a:t>
            </a:r>
            <a:br/>
            <a:r>
              <a:t>Cum, prin moartea Ta pe cruce</a:t>
            </a:r>
            <a:br/>
            <a:r>
              <a:t>Tuturor ai arătat...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 Tu eşti Domn!</a:t>
            </a:r>
            <a:br/>
            <a:r>
              <a:t>Tu eşti Domn cu-adevărat</a:t>
            </a:r>
            <a:br/>
            <a:r>
              <a:t>Şi ca Tine altul nu-i</a:t>
            </a:r>
            <a:br/>
            <a:r>
              <a:t>Şi ca Tine altul nu-i!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mare eşti</a:t>
            </a:r>
            <a:br/>
            <a:r>
              <a:t>Şi ce mari minuni faci Tu!</a:t>
            </a:r>
            <a:br/>
            <a:r>
              <a:t>Şi ca Tine altul nu-i,</a:t>
            </a:r>
            <a:br/>
            <a:r>
              <a:t>Şi ca Tine altul nu-i!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