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Ţie-Ţi cânt, Dumnezeul meu! :/ </a:t>
            </a:r>
            <a:br/>
            <a:r>
              <a:t>Pentru bunătatea Ta,</a:t>
            </a:r>
            <a:br/>
            <a:r>
              <a:t>Pentru harul Tău cel mare, </a:t>
            </a:r>
            <a:br/>
            <a:r>
              <a:t>Te voi binecuvânta,</a:t>
            </a:r>
            <a:br/>
            <a:r>
              <a:t>Şi în şoaptă şi-n strigare</a:t>
            </a:r>
            <a:br/>
            <a:r>
              <a:t>/: Te voi binecuvanta :/</a:t>
            </a:r>
            <a:br/>
            <a:r>
              <a:t>Şi în şoaptă şi-n strigare!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Ţie-Ţi cânt, Dumnezeul meu! :/ </a:t>
            </a:r>
            <a:br/>
            <a:r>
              <a:t>Pentru toate ce mi-ai dat,</a:t>
            </a:r>
            <a:br/>
            <a:r>
              <a:t>Pentru dulcea Ta-ngrijire, </a:t>
            </a:r>
            <a:br/>
            <a:r>
              <a:t>Pentru tot ce mi-ai luat</a:t>
            </a:r>
            <a:br/>
            <a:r>
              <a:t>Mă închin cu mulţumire</a:t>
            </a:r>
            <a:br/>
            <a:r>
              <a:t>/: Pentru tot ce mi-ai luat, :/</a:t>
            </a:r>
            <a:br/>
            <a:r>
              <a:t>Mă închin cu mulţumire!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Ţie-Ţi cânt, Dumnezeul meu! :/ </a:t>
            </a:r>
            <a:br/>
            <a:r>
              <a:t>Şi nu vorbe vreau să spun,</a:t>
            </a:r>
            <a:br/>
            <a:r>
              <a:t>Ci cântarea mea să-Ţi ardă, </a:t>
            </a:r>
            <a:br/>
            <a:r>
              <a:t>Ţie, Bunul cel mai bun</a:t>
            </a:r>
            <a:br/>
            <a:r>
              <a:t>Şi-n iubire să se piardă!</a:t>
            </a:r>
            <a:br/>
            <a:r>
              <a:t>/: Ţie, Bunul cel mai bun :/</a:t>
            </a:r>
            <a:br/>
            <a:r>
              <a:t>Şi-n iubire să se piardă!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Ţie-Ţi cânt, Dumnezeul meu! :/</a:t>
            </a:r>
            <a:br/>
            <a:r>
              <a:t>Nu că eu aş şti să cânt,</a:t>
            </a:r>
            <a:br/>
            <a:r>
              <a:t>Sau că am vreo vrednicie, </a:t>
            </a:r>
            <a:br/>
            <a:r>
              <a:t>Dar iubirea-mi dă avânt</a:t>
            </a:r>
            <a:br/>
            <a:r>
              <a:t>Ca să cânt mărire Ţie!</a:t>
            </a:r>
            <a:br/>
            <a:r>
              <a:t>/: Dar iubirea-mi dă avânt, :/</a:t>
            </a:r>
            <a:br/>
            <a:r>
              <a:t>Ca să cânt mărire Ţie!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