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Numele Lui Dumnezeu</a:t>
            </a:r>
            <a:br/>
            <a:r>
              <a:t>Înainte mai sus mereu</a:t>
            </a:r>
            <a:br/>
            <a:r>
              <a:t>Vestea bună să răspândiți</a:t>
            </a:r>
            <a:br/>
            <a:r>
              <a:t>Înainte mereu.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Și haine albe vom purta</a:t>
            </a:r>
            <a:br/>
            <a:r>
              <a:t>Cu îngerii vom străluci</a:t>
            </a:r>
            <a:br/>
            <a:r>
              <a:t>Coroană, casă vom avea</a:t>
            </a:r>
            <a:br/>
            <a:r>
              <a:t>În cer când vom sosi.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Oricât dușmanul ne-ar lovi</a:t>
            </a:r>
            <a:br/>
            <a:r>
              <a:t>Înainte mai sus mereu</a:t>
            </a:r>
            <a:br/>
            <a:r>
              <a:t>Cu Isus noi vom birui</a:t>
            </a:r>
            <a:br/>
            <a:r>
              <a:t>Înainte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Râdă alții dar noi mergem</a:t>
            </a:r>
            <a:br/>
            <a:r>
              <a:t>Înainte mai sus mereu</a:t>
            </a:r>
            <a:br/>
            <a:r>
              <a:t>Lângă Isus voioși suntem</a:t>
            </a:r>
            <a:br/>
            <a:r>
              <a:t>Înainte mereu.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Flamurile desfășurați</a:t>
            </a:r>
            <a:br/>
            <a:r>
              <a:t>Înainte mai sus mereu</a:t>
            </a:r>
            <a:br/>
            <a:r>
              <a:t>Pe Hristos lumii arătați</a:t>
            </a:r>
            <a:br/>
            <a:r>
              <a:t>Înainte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