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această oră, Doamne, Te rugăm</a:t>
            </a:r>
            <a:br/>
            <a:r>
              <a:t>Să iei parte Tu cu noi,</a:t>
            </a:r>
            <a:br/>
            <a:r>
              <a:t>Să ne-asculți cum Îți cântăm</a:t>
            </a:r>
            <a:br/>
            <a:r>
              <a:t>Și Te lăudăm, căci totdeauna ești cu noi.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Să nu ne lași părăsiți nicicând</a:t>
            </a:r>
            <a:br/>
            <a:r>
              <a:t>Căci noi trăim doar cu Tine-n gând,</a:t>
            </a:r>
            <a:br/>
            <a:r>
              <a:t>Doar pe Tine Te avem</a:t>
            </a:r>
            <a:br/>
            <a:r>
              <a:t>Și-n Tine ne-ncredem.</a:t>
            </a:r>
            <a:br/>
            <a:r>
              <a:t>Tu ești al nostru Mântuitor,</a:t>
            </a:r>
            <a:br/>
            <a:r>
              <a:t>Minunat și bun păstor,</a:t>
            </a:r>
            <a:br/>
            <a:r>
              <a:t>Doar cu Tine vrem să fim în cerul 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ispite mari apar în viața mea</a:t>
            </a:r>
            <a:br/>
            <a:r>
              <a:t>N-am pe nimeni ajutor,</a:t>
            </a:r>
            <a:br/>
            <a:r>
              <a:t>Doar în Tine pururea</a:t>
            </a:r>
            <a:br/>
            <a:r>
              <a:t>Să ne-ncredem noi, veșnice Ocrotitor.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Să nu ne lași părăsiți nicicând</a:t>
            </a:r>
            <a:br/>
            <a:r>
              <a:t>Căci noi trăim doar cu Tine-n gând,</a:t>
            </a:r>
            <a:br/>
            <a:r>
              <a:t>Doar pe Tine Te avem</a:t>
            </a:r>
            <a:br/>
            <a:r>
              <a:t>Și-n Tine ne-ncredem.</a:t>
            </a:r>
            <a:br/>
            <a:r>
              <a:t>Tu ești al nostru Mântuitor,</a:t>
            </a:r>
            <a:br/>
            <a:r>
              <a:t>Minunat și bun păstor,</a:t>
            </a:r>
            <a:br/>
            <a:r>
              <a:t>Doar cu Tine vrem să fim în cerul lin.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acuma, Doamne, noi Îți mulțumim</a:t>
            </a:r>
            <a:br/>
            <a:r>
              <a:t>Pentru bunătatea Ta,</a:t>
            </a:r>
            <a:br/>
            <a:r>
              <a:t>Pentru dragostea dintâi și iubirea Ta,</a:t>
            </a:r>
            <a:br/>
            <a:r>
              <a:t>Vrem în veci să Te slăvim.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Să nu ne lași părăsiți nicicând</a:t>
            </a:r>
            <a:br/>
            <a:r>
              <a:t>Căci noi trăim doar cu Tine-n gând,</a:t>
            </a:r>
            <a:br/>
            <a:r>
              <a:t>Doar pe Tine Te avem</a:t>
            </a:r>
            <a:br/>
            <a:r>
              <a:t>Și-n Tine ne-ncredem.</a:t>
            </a:r>
            <a:br/>
            <a:r>
              <a:t>Tu ești al nostru Mântuitor,</a:t>
            </a:r>
            <a:br/>
            <a:r>
              <a:t>Minunat și bun păstor,</a:t>
            </a:r>
            <a:br/>
            <a:r>
              <a:t>Doar cu Tine vrem să fim în veci,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