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lumina prezenței Tale</a:t>
            </a:r>
            <a:br/>
            <a:r>
              <a:t>Întunericul va dispare</a:t>
            </a:r>
            <a:br/>
            <a:r>
              <a:t>Tu lumină a lumii coboară</a:t>
            </a:r>
            <a:br/>
            <a:r>
              <a:t>Peste noi Adevărul Tău iară</a:t>
            </a:r>
            <a:br/>
            <a:r>
              <a:t>/: Să strălucești!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strălucești!</a:t>
            </a:r>
            <a:br/>
            <a:r>
              <a:t>Slava Tatălui umple țara</a:t>
            </a:r>
            <a:br/>
            <a:r>
              <a:t>Tu ce-ncălzești inimile cu foc</a:t>
            </a:r>
            <a:br/>
            <a:r>
              <a:t>Curgi înspre noi</a:t>
            </a:r>
            <a:br/>
            <a:r>
              <a:t>Și inundă-ne-n har și pace</a:t>
            </a:r>
            <a:br/>
            <a:r>
              <a:t>Al Tău Cuvânt</a:t>
            </a:r>
            <a:br/>
            <a:r>
              <a:t>Soare fă-L pe Pământ.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Strălucirea-Ți atât de mare</a:t>
            </a:r>
            <a:br/>
            <a:r>
              <a:t>Pe pământ n-are-asemănare</a:t>
            </a:r>
            <a:br/>
            <a:r>
              <a:t>Chipul Tău în mine oglindește</a:t>
            </a:r>
            <a:br/>
            <a:r>
              <a:t>Încearcă-mi inima și mă sfințește</a:t>
            </a:r>
            <a:br/>
            <a:r>
              <a:t>/: Să strălucești!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lumina iubirii Tale</a:t>
            </a:r>
            <a:br/>
            <a:r>
              <a:t>Stinge-mi umbrele de pe cale</a:t>
            </a:r>
            <a:br/>
            <a:r>
              <a:t>Prin scump sângele Tău mă curățește</a:t>
            </a:r>
            <a:br/>
            <a:r>
              <a:t>Schimbă-mă Tu să m-asemăn cu Tine.</a:t>
            </a:r>
            <a:br/>
            <a:r>
              <a:t>/: Să strălucești!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