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Îngenuncheat în fața crucii stau</a:t>
            </a:r>
            <a:br/>
            <a:r>
              <a:t>Și Te privesc, o, Domnul meu</a:t>
            </a:r>
            <a:br/>
            <a:r>
              <a:t>Sus pe lemn atârnat.</a:t>
            </a:r>
            <a:br/>
            <a:r>
              <a:t>În ochii Tăi zăresc și-acum bunătatea</a:t>
            </a:r>
            <a:br/>
            <a:r>
              <a:t>Cu care mi-ai iertat păcatele.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Înmărmurit și chiar înspăimântat</a:t>
            </a:r>
            <a:br/>
            <a:r>
              <a:t>Privesc cum trupul Tău</a:t>
            </a:r>
            <a:br/>
            <a:r>
              <a:t>Păcatul meu l-a apăsat.</a:t>
            </a:r>
            <a:br/>
            <a:r>
              <a:t>Dar Tu Isus chiar și-atunci,</a:t>
            </a:r>
            <a:br/>
            <a:r>
              <a:t>Arătându-ți dragostea,</a:t>
            </a:r>
            <a:br/>
            <a:r>
              <a:t>Pentru iertarea mea Te-ai rugat.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Pe cruce sus Te-am răstignit</a:t>
            </a:r>
            <a:br/>
            <a:r>
              <a:t>Domnul meu</a:t>
            </a:r>
            <a:br/>
            <a:r>
              <a:t>Deși erai, deși erai Fiul Lui Dumnezeu</a:t>
            </a:r>
            <a:br/>
            <a:r>
              <a:t>Ai acceptat să mori hulit și batjocorit</a:t>
            </a:r>
            <a:br/>
            <a:r>
              <a:t>Pentru mine un pribeag rătăcit!</a:t>
            </a:r>
            <a:br/>
            <a:r>
              <a:t>Isuse drag, eu nu-nțeleg cât m-ai iubit,</a:t>
            </a:r>
            <a:br/>
            <a:r>
              <a:t>Dar înțeleg că pentru viața mea</a:t>
            </a:r>
            <a:br/>
            <a:r>
              <a:t>Un preț Tu-ai plătit</a:t>
            </a:r>
            <a:br/>
            <a:r>
              <a:t>De-aceea vreau,</a:t>
            </a:r>
            <a:br/>
            <a:r>
              <a:t>Îngenuncheat în fața crucii Tale</a:t>
            </a:r>
            <a:br/>
            <a:r>
              <a:t>Să-ți mulțumesc</a:t>
            </a:r>
            <a:br/>
            <a:r>
              <a:t>Și să-Ți promit să Te urmez.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