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Într-un sat ne-nsemnat din Iudea</a:t>
            </a:r>
            <a:br/>
            <a:r>
              <a:t>Într-o iesle din Betleem</a:t>
            </a:r>
            <a:br/>
            <a:r>
              <a:t>S-a născut minunatul Mesia</a:t>
            </a:r>
            <a:br/>
            <a:r>
              <a:t>Să-i cântăm cu îngerii în cor.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 Osana, cânt Osana</a:t>
            </a:r>
            <a:br/>
            <a:r>
              <a:t>Cânt Osana rege al regilor</a:t>
            </a:r>
            <a:br/>
            <a:r>
              <a:t>Cânt Osana, cânt Osana</a:t>
            </a:r>
            <a:br/>
            <a:r>
              <a:t>Cânt Osana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Părăsiți turma voastră-n câmpie</a:t>
            </a:r>
            <a:br/>
            <a:r>
              <a:t>Alergați umiliți la El</a:t>
            </a:r>
            <a:br/>
            <a:r>
              <a:t>El este singura bucurie</a:t>
            </a:r>
            <a:br/>
            <a:r>
              <a:t>Pentru prinț și pentru cerșetor.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