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/:Aceasta e:/:ziua Domnului:/</a:t>
            </a:r>
            <a:br/>
            <a:r>
              <a:t>/:Veseli să fim:/:să ne bucurăm:/</a:t>
            </a:r>
            <a:br/>
            <a:r>
              <a:t>Aceasta e ziua Domnului</a:t>
            </a:r>
            <a:br/>
            <a:r>
              <a:t>Veseli să fim să ne bucurăm</a:t>
            </a:r>
            <a:br/>
            <a:r>
              <a:t>/:Aceasta e:/ ziua Domnului.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/:El ne-a creat:/:și ai Lui suntem:/</a:t>
            </a:r>
            <a:br/>
            <a:r>
              <a:t>/:Lui ne-închinăm:/:pe El Îl vestim:/</a:t>
            </a:r>
            <a:br/>
            <a:r>
              <a:t>El ne-a creat și ai Lui suntem</a:t>
            </a:r>
            <a:br/>
            <a:r>
              <a:t>Lui ne-închinăm, pe El Îl vestim</a:t>
            </a:r>
            <a:br/>
            <a:r>
              <a:t>/:El ne-a creat:/ și ai Lui suntem.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/:Noi rătăceam:/:dar El ne-a iubit:/</a:t>
            </a:r>
            <a:br/>
            <a:r>
              <a:t>/:Nu-L cunoșteam:/:dar El S-a jertfit:/</a:t>
            </a:r>
            <a:br/>
            <a:r>
              <a:t>Noi rătăceam, dar El ne-a iubit</a:t>
            </a:r>
            <a:br/>
            <a:r>
              <a:t>Nu-L cunoșteam, dar El S-a jertfit</a:t>
            </a:r>
            <a:br/>
            <a:r>
              <a:t>/:Noi rătăceam:/ dar El ne-a iubit.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/:Isus e Domn:/:vine în curând:/</a:t>
            </a:r>
            <a:br/>
            <a:r>
              <a:t>/:Vom moșteni:/:cu El cerul sfânt:/</a:t>
            </a:r>
            <a:br/>
            <a:r>
              <a:t>Isus e Domn, vine în curând,</a:t>
            </a:r>
            <a:br/>
            <a:r>
              <a:t>Vom moșteni cu El cerul sfânt</a:t>
            </a:r>
            <a:br/>
            <a:r>
              <a:t>/:Isus e Domn:/ vine în curând.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