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Ai fost răstignit și cuiele-mi spun</a:t>
            </a:r>
            <a:br/>
            <a:r>
              <a:t>Ce mare Ți-a fost iubirea ...</a:t>
            </a:r>
            <a:br/>
            <a:r>
              <a:t>Cununa de spini îmi spune și ea</a:t>
            </a:r>
            <a:br/>
            <a:r>
              <a:t>Ce mare Ți-a fost iubirea ...</a:t>
            </a:r>
            <a:br/>
            <a:r>
              <a:t>Când cer și stele vor pieri, semnele vor dăinui</a:t>
            </a:r>
            <a:br/>
            <a:r>
              <a:t>Și pe veci îmi vor șopti - cât m-ai iubit -</a:t>
            </a:r>
            <a:br/>
            <a:r>
              <a:t>De-aceea vreau să-Ți spun: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În veci inima, în veci dragostea</a:t>
            </a:r>
            <a:br/>
            <a:r>
              <a:t>În veci viața mea este-a Ta.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