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Aleargă la Domnul și ajutorul Său</a:t>
            </a:r>
            <a:br/>
            <a:r>
              <a:t>Atunci când ți-e bine și când îți este greu</a:t>
            </a:r>
            <a:br/>
            <a:r>
              <a:t>Sunt mulți care-L caută numai în nevoi</a:t>
            </a:r>
            <a:br/>
            <a:r>
              <a:t>Nu ne lăsa Doamne ca ei să fim și noi.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Vrăjmașul m-ar ține în lanțuri legat</a:t>
            </a:r>
            <a:br/>
            <a:r>
              <a:t>De nu era Isus ce viața mi-a salvat</a:t>
            </a:r>
            <a:br/>
            <a:r>
              <a:t>El m-a luat pe brațe ca un bun Păstor</a:t>
            </a:r>
            <a:br/>
            <a:r>
              <a:t>Iar eu Îi cânt slavă, căci e biruitor.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 îmi e stâncă și chiar izbăvitor</a:t>
            </a:r>
            <a:br/>
            <a:r>
              <a:t>El îmi este prieten și bun mântuitor</a:t>
            </a:r>
            <a:br/>
            <a:r>
              <a:t>Isus mă conduce sus în veșnicii</a:t>
            </a:r>
            <a:br/>
            <a:r>
              <a:t>Și când voi ajunge pe El Îl voi slăvi.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Domnul e scăparea în vreme de necaz</a:t>
            </a:r>
            <a:br/>
            <a:r>
              <a:t>Deci vino la Isus prietene chiar azi</a:t>
            </a:r>
            <a:br/>
            <a:r>
              <a:t>El îți dă iertarea sufletului tău</a:t>
            </a:r>
            <a:br/>
            <a:r>
              <a:t>Și-n ziua cea mare vei fi copilul Său.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