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Altarele Tale Doamne</a:t>
            </a:r>
            <a:br/>
            <a:r>
              <a:t>Altarele Tale Doamne sunt dărâmate</a:t>
            </a:r>
            <a:br/>
            <a:r>
              <a:t>Poporu-i rob și jertfele sunt curmate</a:t>
            </a:r>
            <a:br/>
            <a:r>
              <a:t>Porțile sunt arse toate,</a:t>
            </a:r>
            <a:br/>
            <a:r>
              <a:t>Zidurile sunt dărâmate</a:t>
            </a:r>
            <a:br/>
            <a:r>
              <a:t>/: Și vasele Tale de cinste,</a:t>
            </a:r>
            <a:br/>
            <a:r>
              <a:t>Dușmanul le-a luat pe toate. 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țară</a:t>
            </a:r>
            <a:br/>
            <a:r>
              <a:t>Să iasă noaptea și să se-nchine afară</a:t>
            </a:r>
            <a:br/>
            <a:r>
              <a:t>Să îi vorbesc ca lui Avraam prima oară.</a:t>
            </a:r>
            <a:br/>
            <a:r>
              <a:t>Și voia mea să nu-i se pară o povară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țară</a:t>
            </a:r>
            <a:br/>
            <a:r>
              <a:t>Să iasă noaptea și să se-nchine afară</a:t>
            </a:r>
            <a:br/>
            <a:r>
              <a:t>Să îi vorbesc ca lui Avraam prima oară.</a:t>
            </a:r>
            <a:br/>
            <a:r>
              <a:t>Și voia mea să nu-i se pară o povară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Templul Tău o Doamne</a:t>
            </a:r>
            <a:br/>
            <a:r>
              <a:t>Din Templul Tău podoabele au fost furate</a:t>
            </a:r>
            <a:br/>
            <a:r>
              <a:t>Preoții-s robi, cădelnițele au fost luate</a:t>
            </a:r>
            <a:br/>
            <a:r>
              <a:t>Sfeșnicele au fost luate,</a:t>
            </a:r>
            <a:br/>
            <a:r>
              <a:t>Familiile sunt dezbinate</a:t>
            </a:r>
            <a:br/>
            <a:r>
              <a:t>/: Și tot ce au zis proorocii,</a:t>
            </a:r>
            <a:br/>
            <a:r>
              <a:t>Astăzi e realitate.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țară</a:t>
            </a:r>
            <a:br/>
            <a:r>
              <a:t>Să iasă noaptea și să se-nchine afară</a:t>
            </a:r>
            <a:br/>
            <a:r>
              <a:t>Să îi vorbesc ca lui Avraam prima oară.</a:t>
            </a:r>
            <a:br/>
            <a:r>
              <a:t>Și voia mea să nu-i se pară o povară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Privește o Doamne poporul</a:t>
            </a:r>
            <a:br/>
            <a:r>
              <a:t>Privește-l și adu-Ți aminte</a:t>
            </a:r>
            <a:br/>
            <a:r>
              <a:t>Că-n Templul Tău slujbele ne erau sfinte</a:t>
            </a:r>
            <a:br/>
            <a:r>
              <a:t>Nu mai avem bucuria,</a:t>
            </a:r>
            <a:br/>
            <a:r>
              <a:t>Nu mai vedem veșnicia</a:t>
            </a:r>
            <a:br/>
            <a:r>
              <a:t>/: Oprește o Doamne mânia,</a:t>
            </a:r>
            <a:br/>
            <a:r>
              <a:t>Salvează Tu România.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țară</a:t>
            </a:r>
            <a:br/>
            <a:r>
              <a:t>Să iasă noaptea și să se-nchine afară</a:t>
            </a:r>
            <a:br/>
            <a:r>
              <a:t>Să îi vorbesc ca lui Avraam prima oară.</a:t>
            </a:r>
            <a:br/>
            <a:r>
              <a:t>Și voia mea să nu-i se pară o povară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greu e în suferință</a:t>
            </a:r>
            <a:br/>
            <a:r>
              <a:t>Și mulți și-au pierdut în robie vechea credință</a:t>
            </a:r>
            <a:br/>
            <a:r>
              <a:t>Vrem să ne scapi și să ne dai biruință.</a:t>
            </a:r>
            <a:br/>
            <a:r>
              <a:t>Vrem să zidim iarăși Templul</a:t>
            </a:r>
            <a:br/>
            <a:r>
              <a:t>Vrem să ne întoarcem la Tine</a:t>
            </a:r>
            <a:br/>
            <a:r>
              <a:t>/: Ascultă-ne ruga Stăpâne,</a:t>
            </a:r>
            <a:br/>
            <a:r>
              <a:t>Ce-o înălțăm din ruine.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țară</a:t>
            </a:r>
            <a:br/>
            <a:r>
              <a:t>Să iasă noaptea și să se-nchine afară</a:t>
            </a:r>
            <a:br/>
            <a:r>
              <a:t>Să îi vorbesc ca lui Avraam prima oară.</a:t>
            </a:r>
            <a:br/>
            <a:r>
              <a:t>Și voia mea să nu-i se pară o povară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Vrem să-Ți urmăm azi chemarea</a:t>
            </a:r>
            <a:br/>
            <a:r>
              <a:t>Vrem să ieșim și să ne închinăm</a:t>
            </a:r>
            <a:br/>
            <a:r>
              <a:t>De la Sion până-n Carpați</a:t>
            </a:r>
            <a:br/>
            <a:r>
              <a:t>Tu să ne faci pe toți frați</a:t>
            </a:r>
            <a:br/>
            <a:r>
              <a:t>Întărește-ne astăzi chemarea</a:t>
            </a:r>
            <a:br/>
            <a:r>
              <a:t>Continuă Tu azi lucrarea</a:t>
            </a:r>
            <a:br/>
            <a:r>
              <a:t>/: Și vocea Ta blândă și sfântă,</a:t>
            </a:r>
            <a:br/>
            <a:r>
              <a:t>Să facă din nou azi chemarea. :/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