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auzit cum sfinții din trecut</a:t>
            </a:r>
            <a:br/>
            <a:r>
              <a:t>În închisori, arene-au fost aduși.</a:t>
            </a:r>
            <a:br/>
            <a:r>
              <a:t>Li s-a spus că viața-și vor salva</a:t>
            </a:r>
            <a:br/>
            <a:r>
              <a:t>Dacă azi la Domnul vor renunța.</a:t>
            </a:r>
            <a:br/>
            <a:r>
              <a:t>Dar rând pe rând să moară au ales</a:t>
            </a:r>
            <a:br/>
            <a:r>
              <a:t>Fără a-L nega pe Domnul lor ceresc,</a:t>
            </a:r>
            <a:br/>
            <a:r>
              <a:t>Și cu toții aud corul îngeresc</a:t>
            </a:r>
            <a:br/>
            <a:r>
              <a:t>Lăudând pe-aceii ce cu tărie spun: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Miel azi fac un legământ</a:t>
            </a:r>
            <a:br/>
            <a:r>
              <a:t>Îi voi da ce am și tot ce sunt</a:t>
            </a:r>
            <a:br/>
            <a:r>
              <a:t>Am să caut să-l îndeplinesc</a:t>
            </a:r>
            <a:br/>
            <a:r>
              <a:t>Pentru Miel azi vreau să mă jertfesc.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Vremea a trecut, timpul s-a schimbat</a:t>
            </a:r>
            <a:br/>
            <a:r>
              <a:t>Dar credința-n Isus fermă a stat</a:t>
            </a:r>
            <a:br/>
            <a:r>
              <a:t>Azi ești confruntat să te decizi</a:t>
            </a:r>
            <a:br/>
            <a:r>
              <a:t>Lumea să o lași, pe Isus să-L urmezi.</a:t>
            </a:r>
            <a:br/>
            <a:r>
              <a:t>Și haideți toți ca viața s-o trăim</a:t>
            </a:r>
            <a:br/>
            <a:r>
              <a:t>Pentru Mielul Sfânt să ne jertfim</a:t>
            </a:r>
            <a:br/>
            <a:r>
              <a:t>Până când trompeta va suna,</a:t>
            </a:r>
            <a:br/>
            <a:r>
              <a:t>La tronul Sfânt îi vom cânta.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