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Amăgit am fost în lume</a:t>
            </a:r>
            <a:br/>
            <a:r>
              <a:t>Amăgit am fost mereu</a:t>
            </a:r>
            <a:br/>
            <a:r>
              <a:t>Până-n ziua-aceea mare</a:t>
            </a:r>
            <a:br/>
            <a:r>
              <a:t>/: Când m-a găsit Dumnezeu.:/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M-a găsit, m-a salvat Dumnezeu</a:t>
            </a:r>
            <a:br/>
            <a:r>
              <a:t>Mi-a iertat, mi-a iertat păcatul greu</a:t>
            </a:r>
            <a:br/>
            <a:r>
              <a:t>Lui Isus inima I-am predat</a:t>
            </a:r>
            <a:br/>
            <a:r>
              <a:t>Aleluia-I cânt, sunt salvat.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Banii mi-a fost amăgirea</a:t>
            </a:r>
            <a:br/>
            <a:r>
              <a:t>Banii m-au orbit mereu</a:t>
            </a:r>
            <a:br/>
            <a:r>
              <a:t>Și cântam deșertăciunea</a:t>
            </a:r>
            <a:br/>
            <a:r>
              <a:t>/: Morții sufletului meu.:/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mai am nici o-ndoială</a:t>
            </a:r>
            <a:br/>
            <a:r>
              <a:t>Isus este Domnul meu</a:t>
            </a:r>
            <a:br/>
            <a:r>
              <a:t>Dându-Și viața la Golgota</a:t>
            </a:r>
            <a:br/>
            <a:r>
              <a:t>/: Am primit viață și eu.:/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