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1.Auzi ciocanele cum bat</a:t>
            </a:r>
            <a:br/>
            <a:r>
              <a:t>Acolo sus pe deal ciudat</a:t>
            </a:r>
            <a:br/>
            <a:r>
              <a:t>Bat ciocanele mereu</a:t>
            </a:r>
            <a:br/>
            <a:r>
              <a:t>În Fiul Lui Dumnezeu.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6.Așa pe cruce a strigat</a:t>
            </a:r>
            <a:br/>
            <a:r>
              <a:t>La Tatăl Sfânt El S-a rugat</a:t>
            </a:r>
            <a:br/>
            <a:r>
              <a:t>Iartă-i Tată Preaînalt</a:t>
            </a:r>
            <a:br/>
            <a:r>
              <a:t>Căci ei nu știu ce fac.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2.Bat ciocane cuiele</a:t>
            </a:r>
            <a:br/>
            <a:r>
              <a:t>Să-i pironească mâinile</a:t>
            </a:r>
            <a:br/>
            <a:r>
              <a:t>Așa de tare i-au bătut</a:t>
            </a:r>
            <a:br/>
            <a:r>
              <a:t>Că sus în cer s-a auzit.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3.Și la picioare i-au bătut</a:t>
            </a:r>
            <a:br/>
            <a:r>
              <a:t>Cuie în Fiul cel Preasfânt</a:t>
            </a:r>
            <a:br/>
            <a:r>
              <a:t>Așa de tare ei au bătut</a:t>
            </a:r>
            <a:br/>
            <a:r>
              <a:t>Că sus în cer s-a auzit.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4.Când crucea grea a ridicat</a:t>
            </a:r>
            <a:br/>
            <a:r>
              <a:t>Cu Cel ce-a fost nevinovat</a:t>
            </a:r>
            <a:br/>
            <a:r>
              <a:t>Cu sulița-n coastă i-au dat</a:t>
            </a:r>
            <a:br/>
            <a:r>
              <a:t>Sânge a curs nevinovat.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mine, pentru tine</a:t>
            </a:r>
            <a:br/>
            <a:r>
              <a:t>Pentru noi la Golgota ciocanele bat</a:t>
            </a:r>
            <a:br/>
            <a:r>
              <a:t>Pentru mine, pentru tine</a:t>
            </a:r>
            <a:br/>
            <a:r>
              <a:t>Pentru noi Domnul Isus viața Și-a dat.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5.Sfinții în cer toți au venit</a:t>
            </a:r>
            <a:br/>
            <a:r>
              <a:t>Și la Golgota au privit</a:t>
            </a:r>
            <a:br/>
            <a:r>
              <a:t>Cu ei și Bunul Dumnezeu</a:t>
            </a:r>
            <a:br/>
            <a:r>
              <a:t>Privi cum moare Fiul Său.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