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Cânt Aleluia (x2)</a:t>
            </a:r>
            <a:br/>
            <a:r>
              <a:t>Ție, Dumnezeului meu slăvit</a:t>
            </a:r>
            <a:br/>
            <a:r>
              <a:t>Cânt Aleluia (x2)</a:t>
            </a:r>
            <a:br/>
            <a:r>
              <a:t>Te iubesc căci Tu m-ai mântuit.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Jertfa mulțumirii ardă pe altar</a:t>
            </a:r>
            <a:br/>
            <a:r>
              <a:t>Tatălui iubirii, sfânt izvor de har.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Cânt cu credință (x2)</a:t>
            </a:r>
            <a:br/>
            <a:r>
              <a:t>Ție Dumnezeului credincios</a:t>
            </a:r>
            <a:br/>
            <a:r>
              <a:t>Cânt cu credință (x2)</a:t>
            </a:r>
            <a:br/>
            <a:r>
              <a:t>Fiului Tău sfânt, Isus Hristos.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Cânt cu-nchinare (x2)</a:t>
            </a:r>
            <a:br/>
            <a:r>
              <a:t>Ție Dumnezeului minunat</a:t>
            </a:r>
            <a:br/>
            <a:r>
              <a:t>Cânt cu-nchinare (x2)</a:t>
            </a:r>
            <a:br/>
            <a:r>
              <a:t>Cânt cu focul care Tu mi-ai dat.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Cânt Aleluia (x2)</a:t>
            </a:r>
            <a:br/>
            <a:r>
              <a:t>Ție Dumnezeului meu slăvit</a:t>
            </a:r>
            <a:br/>
            <a:r>
              <a:t>Cânt Aleluia (x2)</a:t>
            </a:r>
            <a:br/>
            <a:r>
              <a:t>Te iubesc căci Tu m-ai mântuit.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