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Ca stropii de rouă</a:t>
            </a:r>
            <a:br/>
            <a:r>
              <a:t>Ce udă pământul în zori</a:t>
            </a:r>
            <a:br/>
            <a:r>
              <a:t>Ca florile albe</a:t>
            </a:r>
            <a:br/>
            <a:r>
              <a:t>Cu care Tu ne-nconjori,</a:t>
            </a:r>
            <a:br/>
            <a:r>
              <a:t>Ca raza de soare</a:t>
            </a:r>
            <a:br/>
            <a:r>
              <a:t>Ce umpre văzduhul mereu</a:t>
            </a:r>
            <a:br/>
            <a:r>
              <a:t>/: Te rog Isuse,</a:t>
            </a:r>
            <a:br/>
            <a:r>
              <a:t>Să umpli și sufletul meu!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Cum cerbul dorește</a:t>
            </a:r>
            <a:br/>
            <a:r>
              <a:t>Să bea din izvorul curat</a:t>
            </a:r>
            <a:br/>
            <a:r>
              <a:t>Cum râul gonește,</a:t>
            </a:r>
            <a:br/>
            <a:r>
              <a:t>Aleargă prin stânci ne-ncetat</a:t>
            </a:r>
            <a:br/>
            <a:r>
              <a:t>Alerg și eu Doamne,</a:t>
            </a:r>
            <a:br/>
            <a:r>
              <a:t>Spre Tine - izvorul sublim</a:t>
            </a:r>
            <a:br/>
            <a:r>
              <a:t>/: Să-mi dai din apa</a:t>
            </a:r>
            <a:br/>
            <a:r>
              <a:t>Ce curge din tronul divin.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Cum stelele-n noapte</a:t>
            </a:r>
            <a:br/>
            <a:r>
              <a:t>Sclipesc sus pe cerul senin</a:t>
            </a:r>
            <a:br/>
            <a:r>
              <a:t>Oricum le-ai privi</a:t>
            </a:r>
            <a:br/>
            <a:r>
              <a:t>Ele spun despre Domnul divin</a:t>
            </a:r>
            <a:br/>
            <a:r>
              <a:t>Privește chiar astăzi</a:t>
            </a:r>
            <a:br/>
            <a:r>
              <a:t>În inima mea</a:t>
            </a:r>
            <a:br/>
            <a:r>
              <a:t>/: Vino și-ajută-mi</a:t>
            </a:r>
            <a:br/>
            <a:r>
              <a:t>S-arăt că-s făptură a Ta.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